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4" r:id="rId1"/>
  </p:sldMasterIdLst>
  <p:notesMasterIdLst>
    <p:notesMasterId r:id="rId65"/>
  </p:notesMasterIdLst>
  <p:handoutMasterIdLst>
    <p:handoutMasterId r:id="rId66"/>
  </p:handoutMasterIdLst>
  <p:sldIdLst>
    <p:sldId id="331" r:id="rId2"/>
    <p:sldId id="332" r:id="rId3"/>
    <p:sldId id="333" r:id="rId4"/>
    <p:sldId id="334" r:id="rId5"/>
    <p:sldId id="377" r:id="rId6"/>
    <p:sldId id="335" r:id="rId7"/>
    <p:sldId id="336" r:id="rId8"/>
    <p:sldId id="337" r:id="rId9"/>
    <p:sldId id="338" r:id="rId10"/>
    <p:sldId id="374" r:id="rId11"/>
    <p:sldId id="378" r:id="rId12"/>
    <p:sldId id="340" r:id="rId13"/>
    <p:sldId id="379" r:id="rId14"/>
    <p:sldId id="341" r:id="rId15"/>
    <p:sldId id="380" r:id="rId16"/>
    <p:sldId id="342" r:id="rId17"/>
    <p:sldId id="343" r:id="rId18"/>
    <p:sldId id="344" r:id="rId19"/>
    <p:sldId id="345" r:id="rId20"/>
    <p:sldId id="346" r:id="rId21"/>
    <p:sldId id="347" r:id="rId22"/>
    <p:sldId id="348" r:id="rId23"/>
    <p:sldId id="349" r:id="rId24"/>
    <p:sldId id="381" r:id="rId25"/>
    <p:sldId id="351" r:id="rId26"/>
    <p:sldId id="352" r:id="rId27"/>
    <p:sldId id="353" r:id="rId28"/>
    <p:sldId id="354" r:id="rId29"/>
    <p:sldId id="382" r:id="rId30"/>
    <p:sldId id="383" r:id="rId31"/>
    <p:sldId id="384" r:id="rId32"/>
    <p:sldId id="385" r:id="rId33"/>
    <p:sldId id="357" r:id="rId34"/>
    <p:sldId id="358" r:id="rId35"/>
    <p:sldId id="386" r:id="rId36"/>
    <p:sldId id="387" r:id="rId37"/>
    <p:sldId id="388" r:id="rId38"/>
    <p:sldId id="389" r:id="rId39"/>
    <p:sldId id="390" r:id="rId40"/>
    <p:sldId id="391" r:id="rId41"/>
    <p:sldId id="392" r:id="rId42"/>
    <p:sldId id="394" r:id="rId43"/>
    <p:sldId id="359" r:id="rId44"/>
    <p:sldId id="395" r:id="rId45"/>
    <p:sldId id="360" r:id="rId46"/>
    <p:sldId id="373" r:id="rId47"/>
    <p:sldId id="396" r:id="rId48"/>
    <p:sldId id="397" r:id="rId49"/>
    <p:sldId id="361" r:id="rId50"/>
    <p:sldId id="362" r:id="rId51"/>
    <p:sldId id="363" r:id="rId52"/>
    <p:sldId id="375" r:id="rId53"/>
    <p:sldId id="364" r:id="rId54"/>
    <p:sldId id="365" r:id="rId55"/>
    <p:sldId id="398" r:id="rId56"/>
    <p:sldId id="366" r:id="rId57"/>
    <p:sldId id="367" r:id="rId58"/>
    <p:sldId id="368" r:id="rId59"/>
    <p:sldId id="376" r:id="rId60"/>
    <p:sldId id="369" r:id="rId61"/>
    <p:sldId id="370" r:id="rId62"/>
    <p:sldId id="371" r:id="rId63"/>
    <p:sldId id="372" r:id="rId64"/>
  </p:sldIdLst>
  <p:sldSz cx="9144000" cy="6858000" type="screen4x3"/>
  <p:notesSz cx="7010400" cy="9296400"/>
  <p:defaultTextStyle>
    <a:defPPr>
      <a:defRPr lang="e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16">
          <p15:clr>
            <a:srgbClr val="A4A3A4"/>
          </p15:clr>
        </p15:guide>
        <p15:guide id="2" pos="4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CCECFF"/>
    <a:srgbClr val="66CCFF"/>
    <a:srgbClr val="CCFFFF"/>
    <a:srgbClr val="F8F8F8"/>
    <a:srgbClr val="EAEAEA"/>
    <a:srgbClr val="CC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733" autoAdjust="0"/>
    <p:restoredTop sz="94626"/>
  </p:normalViewPr>
  <p:slideViewPr>
    <p:cSldViewPr snapToGrid="0">
      <p:cViewPr varScale="1">
        <p:scale>
          <a:sx n="64" d="100"/>
          <a:sy n="64" d="100"/>
        </p:scale>
        <p:origin x="1166" y="72"/>
      </p:cViewPr>
      <p:guideLst>
        <p:guide orient="horz" pos="816"/>
        <p:guide pos="4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2826"/>
    </p:cViewPr>
  </p:sorterViewPr>
  <p:notesViewPr>
    <p:cSldViewPr snapToGrid="0">
      <p:cViewPr varScale="1">
        <p:scale>
          <a:sx n="73" d="100"/>
          <a:sy n="73" d="100"/>
        </p:scale>
        <p:origin x="-1626" y="-114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>
            <a:extLst>
              <a:ext uri="{FF2B5EF4-FFF2-40B4-BE49-F238E27FC236}">
                <a16:creationId xmlns:a16="http://schemas.microsoft.com/office/drawing/2014/main" id="{550C4562-1819-4A4C-8E84-8762598F0822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3400" cy="442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8261" tIns="44132" rIns="88261" bIns="44132" numCol="1" anchor="ctr" anchorCtr="0" compatLnSpc="1">
            <a:prstTxWarp prst="textNoShape">
              <a:avLst/>
            </a:prstTxWarp>
          </a:bodyPr>
          <a:lstStyle>
            <a:lvl1pPr defTabSz="882650">
              <a:defRPr sz="1100">
                <a:latin typeface="Helvetica" panose="020B0604020202020204" pitchFamily="34" charset="0"/>
              </a:defRPr>
            </a:lvl1pPr>
          </a:lstStyle>
          <a:p>
            <a:endParaRPr lang="en-US" altLang="en-US"/>
          </a:p>
        </p:txBody>
      </p:sp>
      <p:sp>
        <p:nvSpPr>
          <p:cNvPr id="46083" name="Rectangle 3">
            <a:extLst>
              <a:ext uri="{FF2B5EF4-FFF2-40B4-BE49-F238E27FC236}">
                <a16:creationId xmlns:a16="http://schemas.microsoft.com/office/drawing/2014/main" id="{E888F6BF-980E-4154-9582-73071EB466C0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51288" y="0"/>
            <a:ext cx="3071812" cy="442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8261" tIns="44132" rIns="88261" bIns="44132" numCol="1" anchor="ctr" anchorCtr="0" compatLnSpc="1">
            <a:prstTxWarp prst="textNoShape">
              <a:avLst/>
            </a:prstTxWarp>
          </a:bodyPr>
          <a:lstStyle>
            <a:lvl1pPr algn="r" defTabSz="882650">
              <a:defRPr sz="1100">
                <a:latin typeface="Helvetica" panose="020B0604020202020204" pitchFamily="34" charset="0"/>
              </a:defRPr>
            </a:lvl1pPr>
          </a:lstStyle>
          <a:p>
            <a:endParaRPr lang="en-US" altLang="en-US"/>
          </a:p>
        </p:txBody>
      </p:sp>
      <p:sp>
        <p:nvSpPr>
          <p:cNvPr id="46084" name="Rectangle 4">
            <a:extLst>
              <a:ext uri="{FF2B5EF4-FFF2-40B4-BE49-F238E27FC236}">
                <a16:creationId xmlns:a16="http://schemas.microsoft.com/office/drawing/2014/main" id="{437443ED-743B-40CA-A0C4-A5094D1EF90B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66188"/>
            <a:ext cx="3073400" cy="442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8261" tIns="44132" rIns="88261" bIns="44132" numCol="1" anchor="b" anchorCtr="0" compatLnSpc="1">
            <a:prstTxWarp prst="textNoShape">
              <a:avLst/>
            </a:prstTxWarp>
          </a:bodyPr>
          <a:lstStyle>
            <a:lvl1pPr defTabSz="882650">
              <a:defRPr sz="1100">
                <a:latin typeface="Helvetica" panose="020B0604020202020204" pitchFamily="34" charset="0"/>
              </a:defRPr>
            </a:lvl1pPr>
          </a:lstStyle>
          <a:p>
            <a:endParaRPr lang="en-US" altLang="en-US"/>
          </a:p>
        </p:txBody>
      </p:sp>
      <p:sp>
        <p:nvSpPr>
          <p:cNvPr id="46085" name="Rectangle 5">
            <a:extLst>
              <a:ext uri="{FF2B5EF4-FFF2-40B4-BE49-F238E27FC236}">
                <a16:creationId xmlns:a16="http://schemas.microsoft.com/office/drawing/2014/main" id="{12D72069-5AE5-45CA-B9B5-C7885281CF29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51288" y="8866188"/>
            <a:ext cx="3071812" cy="442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8261" tIns="44132" rIns="88261" bIns="44132" numCol="1" anchor="b" anchorCtr="0" compatLnSpc="1">
            <a:prstTxWarp prst="textNoShape">
              <a:avLst/>
            </a:prstTxWarp>
          </a:bodyPr>
          <a:lstStyle>
            <a:lvl1pPr algn="r" defTabSz="882650">
              <a:defRPr sz="1100">
                <a:latin typeface="Helvetica" charset="0"/>
                <a:ea typeface="MS PGothic" charset="-128"/>
              </a:defRPr>
            </a:lvl1pPr>
          </a:lstStyle>
          <a:p>
            <a:pPr>
              <a:defRPr/>
            </a:pPr>
            <a:fld id="{823917F1-2811-4D89-BB39-7F4B860017A8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53FF863A-563B-4650-9916-E2BA74893987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6888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3160" tIns="46580" rIns="93160" bIns="46580" numCol="1" anchor="ctr" anchorCtr="0" compatLnSpc="1">
            <a:prstTxWarp prst="textNoShape">
              <a:avLst/>
            </a:prstTxWarp>
          </a:bodyPr>
          <a:lstStyle>
            <a:lvl1pPr defTabSz="930275">
              <a:defRPr sz="1200">
                <a:latin typeface="Times New Roman" panose="02020603050405020304" pitchFamily="18" charset="0"/>
              </a:defRPr>
            </a:lvl1pPr>
          </a:lstStyle>
          <a:p>
            <a:endParaRPr lang="en-US" altLang="en-US"/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7A50AAA7-213E-427A-9B08-F380117F32A1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973513" y="0"/>
            <a:ext cx="3036887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3160" tIns="46580" rIns="93160" bIns="46580" numCol="1" anchor="ctr" anchorCtr="0" compatLnSpc="1">
            <a:prstTxWarp prst="textNoShape">
              <a:avLst/>
            </a:prstTxWarp>
          </a:bodyPr>
          <a:lstStyle>
            <a:lvl1pPr algn="r" defTabSz="930275">
              <a:defRPr sz="1200">
                <a:latin typeface="Times New Roman" panose="02020603050405020304" pitchFamily="18" charset="0"/>
              </a:defRPr>
            </a:lvl1pPr>
          </a:lstStyle>
          <a:p>
            <a:endParaRPr lang="en-US" altLang="en-US"/>
          </a:p>
        </p:txBody>
      </p:sp>
      <p:sp>
        <p:nvSpPr>
          <p:cNvPr id="3076" name="Rectangle 4">
            <a:extLst>
              <a:ext uri="{FF2B5EF4-FFF2-40B4-BE49-F238E27FC236}">
                <a16:creationId xmlns:a16="http://schemas.microsoft.com/office/drawing/2014/main" id="{5B45F81B-3B51-469E-8039-6D6090697704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82688" y="698500"/>
            <a:ext cx="4646612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9" name="Rectangle 5">
            <a:extLst>
              <a:ext uri="{FF2B5EF4-FFF2-40B4-BE49-F238E27FC236}">
                <a16:creationId xmlns:a16="http://schemas.microsoft.com/office/drawing/2014/main" id="{55A1AB8E-F82E-43C1-AD5C-E4A371BC271C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35038" y="4416425"/>
            <a:ext cx="5140325" cy="418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3160" tIns="46580" rIns="93160" bIns="4658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150" name="Rectangle 6">
            <a:extLst>
              <a:ext uri="{FF2B5EF4-FFF2-40B4-BE49-F238E27FC236}">
                <a16:creationId xmlns:a16="http://schemas.microsoft.com/office/drawing/2014/main" id="{48055955-90A4-4D08-AB1C-A4B30E64B85E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32850"/>
            <a:ext cx="3036888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3160" tIns="46580" rIns="93160" bIns="46580" numCol="1" anchor="b" anchorCtr="0" compatLnSpc="1">
            <a:prstTxWarp prst="textNoShape">
              <a:avLst/>
            </a:prstTxWarp>
          </a:bodyPr>
          <a:lstStyle>
            <a:lvl1pPr defTabSz="930275">
              <a:defRPr sz="1200">
                <a:latin typeface="Times New Roman" panose="02020603050405020304" pitchFamily="18" charset="0"/>
              </a:defRPr>
            </a:lvl1pPr>
          </a:lstStyle>
          <a:p>
            <a:endParaRPr lang="en-US" altLang="en-US"/>
          </a:p>
        </p:txBody>
      </p:sp>
      <p:sp>
        <p:nvSpPr>
          <p:cNvPr id="6151" name="Rectangle 7">
            <a:extLst>
              <a:ext uri="{FF2B5EF4-FFF2-40B4-BE49-F238E27FC236}">
                <a16:creationId xmlns:a16="http://schemas.microsoft.com/office/drawing/2014/main" id="{BDE66CCC-5F13-4776-85DA-D53B16116D6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3513" y="8832850"/>
            <a:ext cx="3036887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3160" tIns="46580" rIns="93160" bIns="46580" numCol="1" anchor="b" anchorCtr="0" compatLnSpc="1">
            <a:prstTxWarp prst="textNoShape">
              <a:avLst/>
            </a:prstTxWarp>
          </a:bodyPr>
          <a:lstStyle>
            <a:lvl1pPr algn="r" defTabSz="930275">
              <a:defRPr sz="1200">
                <a:latin typeface="Times New Roman" charset="0"/>
                <a:ea typeface="MS PGothic" charset="-128"/>
              </a:defRPr>
            </a:lvl1pPr>
          </a:lstStyle>
          <a:p>
            <a:pPr>
              <a:defRPr/>
            </a:pPr>
            <a:fld id="{B502DF71-3C45-4C55-AF2B-283333F9BC5B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MS PGothic" panose="020B0600070205080204" pitchFamily="34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7">
            <a:extLst>
              <a:ext uri="{FF2B5EF4-FFF2-40B4-BE49-F238E27FC236}">
                <a16:creationId xmlns:a16="http://schemas.microsoft.com/office/drawing/2014/main" id="{49BB91D0-98A2-452A-9686-40FABA68D02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C54CFF6C-4004-4410-88F0-F4F19A1CCD13}" type="slidenum">
              <a:rPr lang="en-US" altLang="en-US" smtClean="0">
                <a:latin typeface="Helvetica" panose="020B0604020202020204" pitchFamily="34" charset="0"/>
              </a:rPr>
              <a:pPr/>
              <a:t>1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6146" name="Rectangle 2">
            <a:extLst>
              <a:ext uri="{FF2B5EF4-FFF2-40B4-BE49-F238E27FC236}">
                <a16:creationId xmlns:a16="http://schemas.microsoft.com/office/drawing/2014/main" id="{665B70CD-1D40-4FBB-B69E-B0BE8DCDA90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A2F07CFF-7563-4EE5-812A-6F8C90FD70D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7">
            <a:extLst>
              <a:ext uri="{FF2B5EF4-FFF2-40B4-BE49-F238E27FC236}">
                <a16:creationId xmlns:a16="http://schemas.microsoft.com/office/drawing/2014/main" id="{B307F2A2-9C89-4CCD-8947-EF9F7A7FA4C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24200DDC-C11B-49B3-97E9-1ED578740C37}" type="slidenum">
              <a:rPr lang="en-US" altLang="en-US" smtClean="0">
                <a:latin typeface="Helvetica" panose="020B0604020202020204" pitchFamily="34" charset="0"/>
              </a:rPr>
              <a:pPr/>
              <a:t>12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26626" name="Rectangle 2">
            <a:extLst>
              <a:ext uri="{FF2B5EF4-FFF2-40B4-BE49-F238E27FC236}">
                <a16:creationId xmlns:a16="http://schemas.microsoft.com/office/drawing/2014/main" id="{FB56883D-676A-482F-9E14-FE9A4AE241A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7" name="Rectangle 3">
            <a:extLst>
              <a:ext uri="{FF2B5EF4-FFF2-40B4-BE49-F238E27FC236}">
                <a16:creationId xmlns:a16="http://schemas.microsoft.com/office/drawing/2014/main" id="{A2F62D35-9C65-414C-A86A-3FDBE9961F1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7">
            <a:extLst>
              <a:ext uri="{FF2B5EF4-FFF2-40B4-BE49-F238E27FC236}">
                <a16:creationId xmlns:a16="http://schemas.microsoft.com/office/drawing/2014/main" id="{3DF3E7C6-C9CA-4089-A553-275E1982B87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29398EA6-8FE3-4BCE-B6A8-508B0A27C7F8}" type="slidenum">
              <a:rPr lang="en-US" altLang="en-US" smtClean="0">
                <a:latin typeface="Helvetica" panose="020B0604020202020204" pitchFamily="34" charset="0"/>
              </a:rPr>
              <a:pPr/>
              <a:t>14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29698" name="Rectangle 2">
            <a:extLst>
              <a:ext uri="{FF2B5EF4-FFF2-40B4-BE49-F238E27FC236}">
                <a16:creationId xmlns:a16="http://schemas.microsoft.com/office/drawing/2014/main" id="{173988C8-FA90-46B8-B16F-16B1E13B380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699" name="Rectangle 3">
            <a:extLst>
              <a:ext uri="{FF2B5EF4-FFF2-40B4-BE49-F238E27FC236}">
                <a16:creationId xmlns:a16="http://schemas.microsoft.com/office/drawing/2014/main" id="{E2C96CC4-5B31-40CD-B384-477B7275DAE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7">
            <a:extLst>
              <a:ext uri="{FF2B5EF4-FFF2-40B4-BE49-F238E27FC236}">
                <a16:creationId xmlns:a16="http://schemas.microsoft.com/office/drawing/2014/main" id="{12803BA9-336C-40B8-B240-AE76B19DBC4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36A5F754-A269-48A9-AF00-EE1AB4FE158B}" type="slidenum">
              <a:rPr lang="en-US" altLang="en-US" smtClean="0">
                <a:latin typeface="Helvetica" panose="020B0604020202020204" pitchFamily="34" charset="0"/>
              </a:rPr>
              <a:pPr/>
              <a:t>16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32770" name="Rectangle 2">
            <a:extLst>
              <a:ext uri="{FF2B5EF4-FFF2-40B4-BE49-F238E27FC236}">
                <a16:creationId xmlns:a16="http://schemas.microsoft.com/office/drawing/2014/main" id="{3118FFA9-F8CF-48E9-8DBD-7D20A0B41DD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1" name="Rectangle 3">
            <a:extLst>
              <a:ext uri="{FF2B5EF4-FFF2-40B4-BE49-F238E27FC236}">
                <a16:creationId xmlns:a16="http://schemas.microsoft.com/office/drawing/2014/main" id="{4CD8A752-1AAD-4C50-BBDA-5D51338F2FD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7">
            <a:extLst>
              <a:ext uri="{FF2B5EF4-FFF2-40B4-BE49-F238E27FC236}">
                <a16:creationId xmlns:a16="http://schemas.microsoft.com/office/drawing/2014/main" id="{EB8C0B8A-AD96-4A57-B567-49E824FFE3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5B6B8074-FFAA-46E8-A8E7-A2DF12801B2C}" type="slidenum">
              <a:rPr lang="en-US" altLang="en-US" smtClean="0">
                <a:latin typeface="Helvetica" panose="020B0604020202020204" pitchFamily="34" charset="0"/>
              </a:rPr>
              <a:pPr/>
              <a:t>17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34818" name="Rectangle 2">
            <a:extLst>
              <a:ext uri="{FF2B5EF4-FFF2-40B4-BE49-F238E27FC236}">
                <a16:creationId xmlns:a16="http://schemas.microsoft.com/office/drawing/2014/main" id="{6F09C86C-58BC-4607-981A-D231C591FCB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19" name="Rectangle 3">
            <a:extLst>
              <a:ext uri="{FF2B5EF4-FFF2-40B4-BE49-F238E27FC236}">
                <a16:creationId xmlns:a16="http://schemas.microsoft.com/office/drawing/2014/main" id="{0398BD5B-BC5C-4CDB-9D48-4CA967CB7D4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7">
            <a:extLst>
              <a:ext uri="{FF2B5EF4-FFF2-40B4-BE49-F238E27FC236}">
                <a16:creationId xmlns:a16="http://schemas.microsoft.com/office/drawing/2014/main" id="{2C789749-18B6-4527-94FF-59E54FAC3E4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2F77C39C-CCD1-4085-91E8-2B527B8A2188}" type="slidenum">
              <a:rPr lang="en-US" altLang="en-US" smtClean="0">
                <a:latin typeface="Helvetica" panose="020B0604020202020204" pitchFamily="34" charset="0"/>
              </a:rPr>
              <a:pPr/>
              <a:t>18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36866" name="Rectangle 2">
            <a:extLst>
              <a:ext uri="{FF2B5EF4-FFF2-40B4-BE49-F238E27FC236}">
                <a16:creationId xmlns:a16="http://schemas.microsoft.com/office/drawing/2014/main" id="{30A9510C-2BDE-4137-877F-7D3AEFD8251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7" name="Rectangle 3">
            <a:extLst>
              <a:ext uri="{FF2B5EF4-FFF2-40B4-BE49-F238E27FC236}">
                <a16:creationId xmlns:a16="http://schemas.microsoft.com/office/drawing/2014/main" id="{2C693E25-AC6E-41AC-A5E3-4037EB9E40A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7">
            <a:extLst>
              <a:ext uri="{FF2B5EF4-FFF2-40B4-BE49-F238E27FC236}">
                <a16:creationId xmlns:a16="http://schemas.microsoft.com/office/drawing/2014/main" id="{466CBFBC-E533-4BF2-B5D5-3A45F5C190C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7A8AF47D-CB37-4C77-9E61-6FE982C48A6C}" type="slidenum">
              <a:rPr lang="en-US" altLang="en-US" smtClean="0">
                <a:latin typeface="Helvetica" panose="020B0604020202020204" pitchFamily="34" charset="0"/>
              </a:rPr>
              <a:pPr/>
              <a:t>19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38914" name="Rectangle 2">
            <a:extLst>
              <a:ext uri="{FF2B5EF4-FFF2-40B4-BE49-F238E27FC236}">
                <a16:creationId xmlns:a16="http://schemas.microsoft.com/office/drawing/2014/main" id="{77584299-1856-48BE-B736-7EC68096B1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5" name="Rectangle 3">
            <a:extLst>
              <a:ext uri="{FF2B5EF4-FFF2-40B4-BE49-F238E27FC236}">
                <a16:creationId xmlns:a16="http://schemas.microsoft.com/office/drawing/2014/main" id="{17E5BFC8-6F28-4BDE-8F1C-CE906E2BFFC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Rectangle 7">
            <a:extLst>
              <a:ext uri="{FF2B5EF4-FFF2-40B4-BE49-F238E27FC236}">
                <a16:creationId xmlns:a16="http://schemas.microsoft.com/office/drawing/2014/main" id="{13071C3A-881C-48B3-B309-1D92C9DD80E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16B73719-6FB6-4E20-AE32-14616D4F0E63}" type="slidenum">
              <a:rPr lang="en-US" altLang="en-US" smtClean="0">
                <a:latin typeface="Helvetica" panose="020B0604020202020204" pitchFamily="34" charset="0"/>
              </a:rPr>
              <a:pPr/>
              <a:t>20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40962" name="Rectangle 2">
            <a:extLst>
              <a:ext uri="{FF2B5EF4-FFF2-40B4-BE49-F238E27FC236}">
                <a16:creationId xmlns:a16="http://schemas.microsoft.com/office/drawing/2014/main" id="{1D8F37CA-C0AA-4EA5-95A9-4F33D4E5D41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3" name="Rectangle 3">
            <a:extLst>
              <a:ext uri="{FF2B5EF4-FFF2-40B4-BE49-F238E27FC236}">
                <a16:creationId xmlns:a16="http://schemas.microsoft.com/office/drawing/2014/main" id="{CFEE2A4B-553A-4DCA-8D0B-3BB07C4342B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2">
            <a:extLst>
              <a:ext uri="{FF2B5EF4-FFF2-40B4-BE49-F238E27FC236}">
                <a16:creationId xmlns:a16="http://schemas.microsoft.com/office/drawing/2014/main" id="{36DF61C1-FABB-4C2F-A2F6-2A6755D4309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0" name="Rectangle 3">
            <a:extLst>
              <a:ext uri="{FF2B5EF4-FFF2-40B4-BE49-F238E27FC236}">
                <a16:creationId xmlns:a16="http://schemas.microsoft.com/office/drawing/2014/main" id="{93420185-E3D4-4A25-8067-B745C75A3F6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7">
            <a:extLst>
              <a:ext uri="{FF2B5EF4-FFF2-40B4-BE49-F238E27FC236}">
                <a16:creationId xmlns:a16="http://schemas.microsoft.com/office/drawing/2014/main" id="{DE5937DC-D53C-4814-A45E-BF7CA978FE3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EBF23E72-A12C-4C92-8AE1-BFA934D068FF}" type="slidenum">
              <a:rPr lang="en-US" altLang="en-US" smtClean="0">
                <a:latin typeface="Helvetica" panose="020B0604020202020204" pitchFamily="34" charset="0"/>
              </a:rPr>
              <a:pPr/>
              <a:t>22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45058" name="Rectangle 2">
            <a:extLst>
              <a:ext uri="{FF2B5EF4-FFF2-40B4-BE49-F238E27FC236}">
                <a16:creationId xmlns:a16="http://schemas.microsoft.com/office/drawing/2014/main" id="{C69EBE3A-525E-43F8-98FF-7CCE61EFF8B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59" name="Rectangle 3">
            <a:extLst>
              <a:ext uri="{FF2B5EF4-FFF2-40B4-BE49-F238E27FC236}">
                <a16:creationId xmlns:a16="http://schemas.microsoft.com/office/drawing/2014/main" id="{DBDAC0BA-8814-496D-B065-6E2C7E2CFC2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Rectangle 7">
            <a:extLst>
              <a:ext uri="{FF2B5EF4-FFF2-40B4-BE49-F238E27FC236}">
                <a16:creationId xmlns:a16="http://schemas.microsoft.com/office/drawing/2014/main" id="{95FB8F64-88BB-4559-9134-E35CDEC2015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F3C5D0B0-D187-4E63-8B13-81271B8117FB}" type="slidenum">
              <a:rPr lang="en-US" altLang="en-US" smtClean="0">
                <a:latin typeface="Helvetica" panose="020B0604020202020204" pitchFamily="34" charset="0"/>
              </a:rPr>
              <a:pPr/>
              <a:t>28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52226" name="Rectangle 2">
            <a:extLst>
              <a:ext uri="{FF2B5EF4-FFF2-40B4-BE49-F238E27FC236}">
                <a16:creationId xmlns:a16="http://schemas.microsoft.com/office/drawing/2014/main" id="{E7CC628D-83F5-4EEA-8C50-0B294DCF1E8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7" name="Rectangle 3">
            <a:extLst>
              <a:ext uri="{FF2B5EF4-FFF2-40B4-BE49-F238E27FC236}">
                <a16:creationId xmlns:a16="http://schemas.microsoft.com/office/drawing/2014/main" id="{4F97B3F5-0425-41C0-BA0E-2A5645FFB00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7">
            <a:extLst>
              <a:ext uri="{FF2B5EF4-FFF2-40B4-BE49-F238E27FC236}">
                <a16:creationId xmlns:a16="http://schemas.microsoft.com/office/drawing/2014/main" id="{94713BEE-C1CE-484C-819E-C7874EAB190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BA73D603-B8D2-4718-A866-542F17F0E427}" type="slidenum">
              <a:rPr lang="en-US" altLang="en-US" smtClean="0">
                <a:latin typeface="Helvetica" panose="020B0604020202020204" pitchFamily="34" charset="0"/>
              </a:rPr>
              <a:pPr/>
              <a:t>2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8194" name="Rectangle 2">
            <a:extLst>
              <a:ext uri="{FF2B5EF4-FFF2-40B4-BE49-F238E27FC236}">
                <a16:creationId xmlns:a16="http://schemas.microsoft.com/office/drawing/2014/main" id="{B58D9914-4AE8-433F-9B79-3F921095428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5" name="Rectangle 3">
            <a:extLst>
              <a:ext uri="{FF2B5EF4-FFF2-40B4-BE49-F238E27FC236}">
                <a16:creationId xmlns:a16="http://schemas.microsoft.com/office/drawing/2014/main" id="{1AF60734-AFF9-4268-9BD1-9AFF6E1D635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Rectangle 7">
            <a:extLst>
              <a:ext uri="{FF2B5EF4-FFF2-40B4-BE49-F238E27FC236}">
                <a16:creationId xmlns:a16="http://schemas.microsoft.com/office/drawing/2014/main" id="{7712BD98-8FD1-4C5B-ACCD-B506C3F3092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203646A7-87D1-4E08-9877-083F79BE34C5}" type="slidenum">
              <a:rPr lang="en-US" altLang="en-US" smtClean="0">
                <a:latin typeface="Helvetica" panose="020B0604020202020204" pitchFamily="34" charset="0"/>
              </a:rPr>
              <a:pPr/>
              <a:t>33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58370" name="Rectangle 2">
            <a:extLst>
              <a:ext uri="{FF2B5EF4-FFF2-40B4-BE49-F238E27FC236}">
                <a16:creationId xmlns:a16="http://schemas.microsoft.com/office/drawing/2014/main" id="{8DCF3906-A485-420D-A07D-6796D1373AF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1" name="Rectangle 3">
            <a:extLst>
              <a:ext uri="{FF2B5EF4-FFF2-40B4-BE49-F238E27FC236}">
                <a16:creationId xmlns:a16="http://schemas.microsoft.com/office/drawing/2014/main" id="{97B4482B-2E5E-4B60-925B-792A6244767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Rectangle 7">
            <a:extLst>
              <a:ext uri="{FF2B5EF4-FFF2-40B4-BE49-F238E27FC236}">
                <a16:creationId xmlns:a16="http://schemas.microsoft.com/office/drawing/2014/main" id="{4BB7AAAF-2D0D-444E-9C4A-241B805364D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F58E20DC-D625-4FC1-80D1-197547D6A0FC}" type="slidenum">
              <a:rPr lang="en-US" altLang="en-US" smtClean="0">
                <a:latin typeface="Helvetica" panose="020B0604020202020204" pitchFamily="34" charset="0"/>
              </a:rPr>
              <a:pPr/>
              <a:t>34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60418" name="Rectangle 2">
            <a:extLst>
              <a:ext uri="{FF2B5EF4-FFF2-40B4-BE49-F238E27FC236}">
                <a16:creationId xmlns:a16="http://schemas.microsoft.com/office/drawing/2014/main" id="{E9908802-64CA-49E3-931A-595B2C94C49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19" name="Rectangle 3">
            <a:extLst>
              <a:ext uri="{FF2B5EF4-FFF2-40B4-BE49-F238E27FC236}">
                <a16:creationId xmlns:a16="http://schemas.microsoft.com/office/drawing/2014/main" id="{1AC4CBFD-A424-47AF-AE08-5BE9978F664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Rectangle 7">
            <a:extLst>
              <a:ext uri="{FF2B5EF4-FFF2-40B4-BE49-F238E27FC236}">
                <a16:creationId xmlns:a16="http://schemas.microsoft.com/office/drawing/2014/main" id="{17EBCBBF-41C5-425A-8C78-5D293D9B857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62086FDF-C283-4A26-A609-6B6E5A4F7611}" type="slidenum">
              <a:rPr lang="en-US" altLang="en-US" smtClean="0">
                <a:latin typeface="Helvetica" panose="020B0604020202020204" pitchFamily="34" charset="0"/>
              </a:rPr>
              <a:pPr/>
              <a:t>43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70658" name="Rectangle 2">
            <a:extLst>
              <a:ext uri="{FF2B5EF4-FFF2-40B4-BE49-F238E27FC236}">
                <a16:creationId xmlns:a16="http://schemas.microsoft.com/office/drawing/2014/main" id="{B9B233EF-4231-4BA9-9EEF-1E69C0C6DA3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59" name="Rectangle 3">
            <a:extLst>
              <a:ext uri="{FF2B5EF4-FFF2-40B4-BE49-F238E27FC236}">
                <a16:creationId xmlns:a16="http://schemas.microsoft.com/office/drawing/2014/main" id="{C24EF9F7-118A-440E-835D-273EF500303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Rectangle 7">
            <a:extLst>
              <a:ext uri="{FF2B5EF4-FFF2-40B4-BE49-F238E27FC236}">
                <a16:creationId xmlns:a16="http://schemas.microsoft.com/office/drawing/2014/main" id="{78748FDE-E8BC-4A9C-A7E9-E83C7D7088D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06B4739B-763B-41A7-BF7B-6390169FD7EB}" type="slidenum">
              <a:rPr lang="en-US" altLang="en-US" smtClean="0">
                <a:latin typeface="Helvetica" panose="020B0604020202020204" pitchFamily="34" charset="0"/>
              </a:rPr>
              <a:pPr/>
              <a:t>45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73730" name="Rectangle 2">
            <a:extLst>
              <a:ext uri="{FF2B5EF4-FFF2-40B4-BE49-F238E27FC236}">
                <a16:creationId xmlns:a16="http://schemas.microsoft.com/office/drawing/2014/main" id="{2EDC8114-80FF-4527-8452-8939C60B259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1" name="Rectangle 3">
            <a:extLst>
              <a:ext uri="{FF2B5EF4-FFF2-40B4-BE49-F238E27FC236}">
                <a16:creationId xmlns:a16="http://schemas.microsoft.com/office/drawing/2014/main" id="{3D42AF9C-FB2A-4442-A801-C0230771464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Rectangle 7">
            <a:extLst>
              <a:ext uri="{FF2B5EF4-FFF2-40B4-BE49-F238E27FC236}">
                <a16:creationId xmlns:a16="http://schemas.microsoft.com/office/drawing/2014/main" id="{2F305424-2E1B-470D-A274-29ABA8FF1DF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435790EF-1AC9-4C3D-A973-AAE8B010255A}" type="slidenum">
              <a:rPr lang="en-US" altLang="en-US" smtClean="0">
                <a:latin typeface="Helvetica" panose="020B0604020202020204" pitchFamily="34" charset="0"/>
              </a:rPr>
              <a:pPr/>
              <a:t>46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75778" name="Rectangle 2">
            <a:extLst>
              <a:ext uri="{FF2B5EF4-FFF2-40B4-BE49-F238E27FC236}">
                <a16:creationId xmlns:a16="http://schemas.microsoft.com/office/drawing/2014/main" id="{D5C964FA-22D0-4E05-B730-D533B6A4443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79" name="Rectangle 3">
            <a:extLst>
              <a:ext uri="{FF2B5EF4-FFF2-40B4-BE49-F238E27FC236}">
                <a16:creationId xmlns:a16="http://schemas.microsoft.com/office/drawing/2014/main" id="{880E7091-F446-484C-8E4A-417D2AC58FA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3" name="Rectangle 7">
            <a:extLst>
              <a:ext uri="{FF2B5EF4-FFF2-40B4-BE49-F238E27FC236}">
                <a16:creationId xmlns:a16="http://schemas.microsoft.com/office/drawing/2014/main" id="{5FF94ED2-DF55-4D1B-8DA2-07A842A2B18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80910074-6A37-4496-AE68-529FF68CD695}" type="slidenum">
              <a:rPr lang="en-US" altLang="en-US" smtClean="0">
                <a:latin typeface="Helvetica" panose="020B0604020202020204" pitchFamily="34" charset="0"/>
              </a:rPr>
              <a:pPr/>
              <a:t>49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79874" name="Rectangle 2">
            <a:extLst>
              <a:ext uri="{FF2B5EF4-FFF2-40B4-BE49-F238E27FC236}">
                <a16:creationId xmlns:a16="http://schemas.microsoft.com/office/drawing/2014/main" id="{03D7B118-35EC-41E3-912A-ACD9C96F6AA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5" name="Rectangle 3">
            <a:extLst>
              <a:ext uri="{FF2B5EF4-FFF2-40B4-BE49-F238E27FC236}">
                <a16:creationId xmlns:a16="http://schemas.microsoft.com/office/drawing/2014/main" id="{396523C0-C350-444A-B4E1-1329DD71296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Rectangle 7">
            <a:extLst>
              <a:ext uri="{FF2B5EF4-FFF2-40B4-BE49-F238E27FC236}">
                <a16:creationId xmlns:a16="http://schemas.microsoft.com/office/drawing/2014/main" id="{FA5AFAA5-5218-4C59-9B07-DF3DD016E3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A20F8462-1483-480D-9499-599BDADC3331}" type="slidenum">
              <a:rPr lang="en-US" altLang="en-US" smtClean="0">
                <a:latin typeface="Helvetica" panose="020B0604020202020204" pitchFamily="34" charset="0"/>
              </a:rPr>
              <a:pPr/>
              <a:t>50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81922" name="Rectangle 2">
            <a:extLst>
              <a:ext uri="{FF2B5EF4-FFF2-40B4-BE49-F238E27FC236}">
                <a16:creationId xmlns:a16="http://schemas.microsoft.com/office/drawing/2014/main" id="{A72C3A4C-AD16-4898-8CE5-E59313D1A7C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3" name="Rectangle 3">
            <a:extLst>
              <a:ext uri="{FF2B5EF4-FFF2-40B4-BE49-F238E27FC236}">
                <a16:creationId xmlns:a16="http://schemas.microsoft.com/office/drawing/2014/main" id="{F024EE35-1071-4350-AC7A-2880808BA58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69" name="Rectangle 7">
            <a:extLst>
              <a:ext uri="{FF2B5EF4-FFF2-40B4-BE49-F238E27FC236}">
                <a16:creationId xmlns:a16="http://schemas.microsoft.com/office/drawing/2014/main" id="{CF84B4F2-9D3B-4B2F-BF96-A59F2257770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F7FC7D05-D70C-4688-A6EC-0CAD37F60868}" type="slidenum">
              <a:rPr lang="en-US" altLang="en-US" smtClean="0">
                <a:latin typeface="Helvetica" panose="020B0604020202020204" pitchFamily="34" charset="0"/>
              </a:rPr>
              <a:pPr/>
              <a:t>51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83970" name="Rectangle 2">
            <a:extLst>
              <a:ext uri="{FF2B5EF4-FFF2-40B4-BE49-F238E27FC236}">
                <a16:creationId xmlns:a16="http://schemas.microsoft.com/office/drawing/2014/main" id="{B362FC63-0CF8-4F27-8D50-36C31177134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1" name="Rectangle 3">
            <a:extLst>
              <a:ext uri="{FF2B5EF4-FFF2-40B4-BE49-F238E27FC236}">
                <a16:creationId xmlns:a16="http://schemas.microsoft.com/office/drawing/2014/main" id="{05EA1D9E-4BA7-46A6-8A84-EDB8389F72F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7" name="Rectangle 7">
            <a:extLst>
              <a:ext uri="{FF2B5EF4-FFF2-40B4-BE49-F238E27FC236}">
                <a16:creationId xmlns:a16="http://schemas.microsoft.com/office/drawing/2014/main" id="{3D8E3A22-255B-4013-9FAA-354F228081A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A5384F79-FBB8-4CF0-ACB5-B2C4E81F4BD7}" type="slidenum">
              <a:rPr lang="en-US" altLang="en-US" smtClean="0">
                <a:latin typeface="Helvetica" panose="020B0604020202020204" pitchFamily="34" charset="0"/>
              </a:rPr>
              <a:pPr/>
              <a:t>52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86018" name="Rectangle 2">
            <a:extLst>
              <a:ext uri="{FF2B5EF4-FFF2-40B4-BE49-F238E27FC236}">
                <a16:creationId xmlns:a16="http://schemas.microsoft.com/office/drawing/2014/main" id="{3414BE9A-3487-46A0-8D93-908174E2B34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19" name="Rectangle 3">
            <a:extLst>
              <a:ext uri="{FF2B5EF4-FFF2-40B4-BE49-F238E27FC236}">
                <a16:creationId xmlns:a16="http://schemas.microsoft.com/office/drawing/2014/main" id="{850E0C92-CD42-45A7-9966-C095105AF2E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5" name="Rectangle 7">
            <a:extLst>
              <a:ext uri="{FF2B5EF4-FFF2-40B4-BE49-F238E27FC236}">
                <a16:creationId xmlns:a16="http://schemas.microsoft.com/office/drawing/2014/main" id="{E5962F69-093A-408F-B384-7C8444BFC07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046DE1FD-0744-4729-8EA7-07AB55511A72}" type="slidenum">
              <a:rPr lang="en-US" altLang="en-US" smtClean="0">
                <a:latin typeface="Helvetica" panose="020B0604020202020204" pitchFamily="34" charset="0"/>
              </a:rPr>
              <a:pPr/>
              <a:t>53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88066" name="Rectangle 2">
            <a:extLst>
              <a:ext uri="{FF2B5EF4-FFF2-40B4-BE49-F238E27FC236}">
                <a16:creationId xmlns:a16="http://schemas.microsoft.com/office/drawing/2014/main" id="{EF35BB1E-D520-47C0-8054-BC16A9F2090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7" name="Rectangle 3">
            <a:extLst>
              <a:ext uri="{FF2B5EF4-FFF2-40B4-BE49-F238E27FC236}">
                <a16:creationId xmlns:a16="http://schemas.microsoft.com/office/drawing/2014/main" id="{5BD69566-D1C2-496F-B046-36CA881CC84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2">
            <a:extLst>
              <a:ext uri="{FF2B5EF4-FFF2-40B4-BE49-F238E27FC236}">
                <a16:creationId xmlns:a16="http://schemas.microsoft.com/office/drawing/2014/main" id="{5BB938EB-EAE1-4FAC-BCB5-53974E688A2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2" name="Rectangle 3">
            <a:extLst>
              <a:ext uri="{FF2B5EF4-FFF2-40B4-BE49-F238E27FC236}">
                <a16:creationId xmlns:a16="http://schemas.microsoft.com/office/drawing/2014/main" id="{9AA36B63-1BA8-465A-9F47-478166EC3C7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3" name="Rectangle 7">
            <a:extLst>
              <a:ext uri="{FF2B5EF4-FFF2-40B4-BE49-F238E27FC236}">
                <a16:creationId xmlns:a16="http://schemas.microsoft.com/office/drawing/2014/main" id="{F2B3D9C8-405E-4869-B7DA-C0EA2952C0A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77F09621-5A44-4CBF-82F9-AF59D7D29429}" type="slidenum">
              <a:rPr lang="en-US" altLang="en-US" smtClean="0">
                <a:latin typeface="Helvetica" panose="020B0604020202020204" pitchFamily="34" charset="0"/>
              </a:rPr>
              <a:pPr/>
              <a:t>54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90114" name="Rectangle 2">
            <a:extLst>
              <a:ext uri="{FF2B5EF4-FFF2-40B4-BE49-F238E27FC236}">
                <a16:creationId xmlns:a16="http://schemas.microsoft.com/office/drawing/2014/main" id="{7E4665BD-4253-40F1-BC78-DE8BBDAB76F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5" name="Rectangle 3">
            <a:extLst>
              <a:ext uri="{FF2B5EF4-FFF2-40B4-BE49-F238E27FC236}">
                <a16:creationId xmlns:a16="http://schemas.microsoft.com/office/drawing/2014/main" id="{76713D87-7305-49B3-91D0-F30C4463712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5" name="Rectangle 7">
            <a:extLst>
              <a:ext uri="{FF2B5EF4-FFF2-40B4-BE49-F238E27FC236}">
                <a16:creationId xmlns:a16="http://schemas.microsoft.com/office/drawing/2014/main" id="{DAE79D6A-67CB-4C69-BA94-F4EE051A70A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CC124DD7-701B-4C62-BB67-32CAEE595173}" type="slidenum">
              <a:rPr lang="en-US" altLang="en-US" smtClean="0">
                <a:latin typeface="Helvetica" panose="020B0604020202020204" pitchFamily="34" charset="0"/>
              </a:rPr>
              <a:pPr/>
              <a:t>56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93186" name="Rectangle 2">
            <a:extLst>
              <a:ext uri="{FF2B5EF4-FFF2-40B4-BE49-F238E27FC236}">
                <a16:creationId xmlns:a16="http://schemas.microsoft.com/office/drawing/2014/main" id="{1B7687CC-A2DC-4DB6-9D2E-F0DF0D822E9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7" name="Rectangle 3">
            <a:extLst>
              <a:ext uri="{FF2B5EF4-FFF2-40B4-BE49-F238E27FC236}">
                <a16:creationId xmlns:a16="http://schemas.microsoft.com/office/drawing/2014/main" id="{18288A69-48FB-4D7D-9160-2B0CCFFD784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3" name="Rectangle 7">
            <a:extLst>
              <a:ext uri="{FF2B5EF4-FFF2-40B4-BE49-F238E27FC236}">
                <a16:creationId xmlns:a16="http://schemas.microsoft.com/office/drawing/2014/main" id="{825BBC46-A330-4F4A-B305-93B88114E34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5AF1AA22-768A-4441-B4A7-7B9EE0F1CEA2}" type="slidenum">
              <a:rPr lang="en-US" altLang="en-US" smtClean="0">
                <a:latin typeface="Helvetica" panose="020B0604020202020204" pitchFamily="34" charset="0"/>
              </a:rPr>
              <a:pPr/>
              <a:t>57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95234" name="Rectangle 2">
            <a:extLst>
              <a:ext uri="{FF2B5EF4-FFF2-40B4-BE49-F238E27FC236}">
                <a16:creationId xmlns:a16="http://schemas.microsoft.com/office/drawing/2014/main" id="{52C4AF6F-3A33-4B3D-A9C5-999D34DE659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5" name="Rectangle 3">
            <a:extLst>
              <a:ext uri="{FF2B5EF4-FFF2-40B4-BE49-F238E27FC236}">
                <a16:creationId xmlns:a16="http://schemas.microsoft.com/office/drawing/2014/main" id="{03C39424-7CC6-4EAD-B6CC-B6829E4E360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1" name="Rectangle 7">
            <a:extLst>
              <a:ext uri="{FF2B5EF4-FFF2-40B4-BE49-F238E27FC236}">
                <a16:creationId xmlns:a16="http://schemas.microsoft.com/office/drawing/2014/main" id="{74F122F5-4598-4486-AEE9-A0E29FCC7F21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973513" y="8853488"/>
            <a:ext cx="305593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604" tIns="45801" rIns="91604" bIns="45801" anchor="b"/>
          <a:lstStyle>
            <a:lvl1pPr defTabSz="8985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8985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8985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8985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8985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8985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8985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8985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8985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r"/>
            <a:fld id="{4F87849D-3357-408B-BE81-D941B68A9C17}" type="slidenum">
              <a:rPr lang="en-US" altLang="en-US" sz="1200">
                <a:latin typeface="Helvetica" panose="020B0604020202020204" pitchFamily="34" charset="0"/>
              </a:rPr>
              <a:pPr algn="r"/>
              <a:t>58</a:t>
            </a:fld>
            <a:endParaRPr lang="en-US" altLang="en-US" sz="1200">
              <a:latin typeface="Helvetica" panose="020B0604020202020204" pitchFamily="34" charset="0"/>
            </a:endParaRPr>
          </a:p>
        </p:txBody>
      </p:sp>
      <p:sp>
        <p:nvSpPr>
          <p:cNvPr id="97282" name="Rectangle 2">
            <a:extLst>
              <a:ext uri="{FF2B5EF4-FFF2-40B4-BE49-F238E27FC236}">
                <a16:creationId xmlns:a16="http://schemas.microsoft.com/office/drawing/2014/main" id="{73C4DCE4-88C5-4C98-9DA5-E017D80E13F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3" name="Rectangle 3">
            <a:extLst>
              <a:ext uri="{FF2B5EF4-FFF2-40B4-BE49-F238E27FC236}">
                <a16:creationId xmlns:a16="http://schemas.microsoft.com/office/drawing/2014/main" id="{9765D6DE-A5FC-47F0-B3FB-BFABDB9A265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29" name="Rectangle 7">
            <a:extLst>
              <a:ext uri="{FF2B5EF4-FFF2-40B4-BE49-F238E27FC236}">
                <a16:creationId xmlns:a16="http://schemas.microsoft.com/office/drawing/2014/main" id="{D3517A6B-4F86-4BF0-A7FB-1BD5EBE189D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87116B57-7969-4071-A746-9D77D5F1E3CB}" type="slidenum">
              <a:rPr lang="en-US" altLang="en-US" smtClean="0">
                <a:latin typeface="Helvetica" panose="020B0604020202020204" pitchFamily="34" charset="0"/>
              </a:rPr>
              <a:pPr/>
              <a:t>59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99330" name="Rectangle 2">
            <a:extLst>
              <a:ext uri="{FF2B5EF4-FFF2-40B4-BE49-F238E27FC236}">
                <a16:creationId xmlns:a16="http://schemas.microsoft.com/office/drawing/2014/main" id="{7878F00E-B648-4612-B5CB-D00AADE3500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1" name="Rectangle 3">
            <a:extLst>
              <a:ext uri="{FF2B5EF4-FFF2-40B4-BE49-F238E27FC236}">
                <a16:creationId xmlns:a16="http://schemas.microsoft.com/office/drawing/2014/main" id="{1DC6BA39-1EDC-4A74-8794-176CC37BF5C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7" name="Rectangle 7">
            <a:extLst>
              <a:ext uri="{FF2B5EF4-FFF2-40B4-BE49-F238E27FC236}">
                <a16:creationId xmlns:a16="http://schemas.microsoft.com/office/drawing/2014/main" id="{A98BD5E9-68DB-44E3-B64A-5E17DF84C55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B16A8B9C-1E5D-4E07-B8D8-9FCDFD426338}" type="slidenum">
              <a:rPr lang="en-US" altLang="en-US" smtClean="0">
                <a:latin typeface="Helvetica" panose="020B0604020202020204" pitchFamily="34" charset="0"/>
              </a:rPr>
              <a:pPr/>
              <a:t>60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01378" name="Rectangle 2">
            <a:extLst>
              <a:ext uri="{FF2B5EF4-FFF2-40B4-BE49-F238E27FC236}">
                <a16:creationId xmlns:a16="http://schemas.microsoft.com/office/drawing/2014/main" id="{21B327CA-F749-48DD-B520-75AA26D49D2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79" name="Rectangle 3">
            <a:extLst>
              <a:ext uri="{FF2B5EF4-FFF2-40B4-BE49-F238E27FC236}">
                <a16:creationId xmlns:a16="http://schemas.microsoft.com/office/drawing/2014/main" id="{F1ED87E5-76C2-4D48-98D1-5C54D1AA787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5" name="Rectangle 2">
            <a:extLst>
              <a:ext uri="{FF2B5EF4-FFF2-40B4-BE49-F238E27FC236}">
                <a16:creationId xmlns:a16="http://schemas.microsoft.com/office/drawing/2014/main" id="{C0C37606-01E7-4DBC-B837-C0D0A6173E7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6" name="Rectangle 3">
            <a:extLst>
              <a:ext uri="{FF2B5EF4-FFF2-40B4-BE49-F238E27FC236}">
                <a16:creationId xmlns:a16="http://schemas.microsoft.com/office/drawing/2014/main" id="{97C32648-9B7A-4EFE-847A-739C71023A2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3" name="Rectangle 7">
            <a:extLst>
              <a:ext uri="{FF2B5EF4-FFF2-40B4-BE49-F238E27FC236}">
                <a16:creationId xmlns:a16="http://schemas.microsoft.com/office/drawing/2014/main" id="{0D5813B0-A22D-4F2C-8A3F-0BFE4DE6B21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12B12ED1-C80C-4561-A421-39FDA9B078BC}" type="slidenum">
              <a:rPr lang="en-US" altLang="en-US" smtClean="0">
                <a:latin typeface="Helvetica" panose="020B0604020202020204" pitchFamily="34" charset="0"/>
              </a:rPr>
              <a:pPr/>
              <a:t>62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05474" name="Rectangle 2">
            <a:extLst>
              <a:ext uri="{FF2B5EF4-FFF2-40B4-BE49-F238E27FC236}">
                <a16:creationId xmlns:a16="http://schemas.microsoft.com/office/drawing/2014/main" id="{1C79D5CE-BCEF-4B0F-9D0F-A5485F9BA0E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5475" name="Rectangle 3">
            <a:extLst>
              <a:ext uri="{FF2B5EF4-FFF2-40B4-BE49-F238E27FC236}">
                <a16:creationId xmlns:a16="http://schemas.microsoft.com/office/drawing/2014/main" id="{E6ECB659-BD3A-4C4F-8EF1-B79B7B48478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1" name="Rectangle 7">
            <a:extLst>
              <a:ext uri="{FF2B5EF4-FFF2-40B4-BE49-F238E27FC236}">
                <a16:creationId xmlns:a16="http://schemas.microsoft.com/office/drawing/2014/main" id="{5B7BA288-9799-4FCC-AA27-DAA56CA5F36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1FD05454-0887-49D1-BB79-E16982FE9E04}" type="slidenum">
              <a:rPr lang="en-US" altLang="en-US" smtClean="0">
                <a:latin typeface="Helvetica" panose="020B0604020202020204" pitchFamily="34" charset="0"/>
              </a:rPr>
              <a:pPr/>
              <a:t>63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07522" name="Rectangle 2">
            <a:extLst>
              <a:ext uri="{FF2B5EF4-FFF2-40B4-BE49-F238E27FC236}">
                <a16:creationId xmlns:a16="http://schemas.microsoft.com/office/drawing/2014/main" id="{55C74086-1C19-4246-8A2B-B6C7CCC3433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7523" name="Rectangle 3">
            <a:extLst>
              <a:ext uri="{FF2B5EF4-FFF2-40B4-BE49-F238E27FC236}">
                <a16:creationId xmlns:a16="http://schemas.microsoft.com/office/drawing/2014/main" id="{2E3FD3FF-5B29-43D0-9279-B7FF5B29F0C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Rectangle 7">
            <a:extLst>
              <a:ext uri="{FF2B5EF4-FFF2-40B4-BE49-F238E27FC236}">
                <a16:creationId xmlns:a16="http://schemas.microsoft.com/office/drawing/2014/main" id="{27DF9E4E-96D6-414F-8641-F5F4875E717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6AF3DCFE-B091-466E-897F-AF0229B99FBE}" type="slidenum">
              <a:rPr lang="en-US" altLang="en-US" smtClean="0">
                <a:latin typeface="Helvetica" panose="020B0604020202020204" pitchFamily="34" charset="0"/>
              </a:rPr>
              <a:pPr/>
              <a:t>5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3314" name="Rectangle 2">
            <a:extLst>
              <a:ext uri="{FF2B5EF4-FFF2-40B4-BE49-F238E27FC236}">
                <a16:creationId xmlns:a16="http://schemas.microsoft.com/office/drawing/2014/main" id="{FBCEF41C-2D09-4D79-B128-D63857A2F2E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5" name="Rectangle 3">
            <a:extLst>
              <a:ext uri="{FF2B5EF4-FFF2-40B4-BE49-F238E27FC236}">
                <a16:creationId xmlns:a16="http://schemas.microsoft.com/office/drawing/2014/main" id="{D9ACFA5D-A5EC-4373-81C2-0F6EFDCB202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2">
            <a:extLst>
              <a:ext uri="{FF2B5EF4-FFF2-40B4-BE49-F238E27FC236}">
                <a16:creationId xmlns:a16="http://schemas.microsoft.com/office/drawing/2014/main" id="{B3B691F4-8A83-4EB6-9CC2-A3360F1AD4D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2" name="Rectangle 3">
            <a:extLst>
              <a:ext uri="{FF2B5EF4-FFF2-40B4-BE49-F238E27FC236}">
                <a16:creationId xmlns:a16="http://schemas.microsoft.com/office/drawing/2014/main" id="{EF4246C7-27CE-4111-80E3-59FD3BCD550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7">
            <a:extLst>
              <a:ext uri="{FF2B5EF4-FFF2-40B4-BE49-F238E27FC236}">
                <a16:creationId xmlns:a16="http://schemas.microsoft.com/office/drawing/2014/main" id="{A989082A-5E14-437A-8593-A083C9E0BC2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D319C771-0D6A-4807-BCDD-77C1F2EE8271}" type="slidenum">
              <a:rPr lang="en-US" altLang="en-US" smtClean="0">
                <a:latin typeface="Helvetica" panose="020B0604020202020204" pitchFamily="34" charset="0"/>
              </a:rPr>
              <a:pPr/>
              <a:t>7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7410" name="Rectangle 2">
            <a:extLst>
              <a:ext uri="{FF2B5EF4-FFF2-40B4-BE49-F238E27FC236}">
                <a16:creationId xmlns:a16="http://schemas.microsoft.com/office/drawing/2014/main" id="{2AC42077-757B-4A4C-8A05-7B590F2EC1D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1" name="Rectangle 3">
            <a:extLst>
              <a:ext uri="{FF2B5EF4-FFF2-40B4-BE49-F238E27FC236}">
                <a16:creationId xmlns:a16="http://schemas.microsoft.com/office/drawing/2014/main" id="{AC753078-9E5A-48E2-813D-E5D65239900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2">
            <a:extLst>
              <a:ext uri="{FF2B5EF4-FFF2-40B4-BE49-F238E27FC236}">
                <a16:creationId xmlns:a16="http://schemas.microsoft.com/office/drawing/2014/main" id="{B998348D-9A8E-4A1B-A5CC-88DB5AB9290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58" name="Rectangle 3">
            <a:extLst>
              <a:ext uri="{FF2B5EF4-FFF2-40B4-BE49-F238E27FC236}">
                <a16:creationId xmlns:a16="http://schemas.microsoft.com/office/drawing/2014/main" id="{677410E8-14CB-430D-9C9B-CA14C8C01E9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>
            <a:extLst>
              <a:ext uri="{FF2B5EF4-FFF2-40B4-BE49-F238E27FC236}">
                <a16:creationId xmlns:a16="http://schemas.microsoft.com/office/drawing/2014/main" id="{2CB3E8E7-C086-4355-9CE8-18739774E7C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6" name="Rectangle 3">
            <a:extLst>
              <a:ext uri="{FF2B5EF4-FFF2-40B4-BE49-F238E27FC236}">
                <a16:creationId xmlns:a16="http://schemas.microsoft.com/office/drawing/2014/main" id="{D7150505-875B-411A-8576-2DD58804D9B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2">
            <a:extLst>
              <a:ext uri="{FF2B5EF4-FFF2-40B4-BE49-F238E27FC236}">
                <a16:creationId xmlns:a16="http://schemas.microsoft.com/office/drawing/2014/main" id="{B2858C04-233B-4F84-8B85-EA895CEAF2C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4" name="Rectangle 3">
            <a:extLst>
              <a:ext uri="{FF2B5EF4-FFF2-40B4-BE49-F238E27FC236}">
                <a16:creationId xmlns:a16="http://schemas.microsoft.com/office/drawing/2014/main" id="{7E4843CC-89D3-47B0-BBCC-C97C1F2F477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>
            <a:extLst>
              <a:ext uri="{FF2B5EF4-FFF2-40B4-BE49-F238E27FC236}">
                <a16:creationId xmlns:a16="http://schemas.microsoft.com/office/drawing/2014/main" id="{78E92A4A-A65D-4B54-AD1C-C891575A70C7}"/>
              </a:ext>
            </a:extLst>
          </p:cNvPr>
          <p:cNvGrpSpPr>
            <a:grpSpLocks/>
          </p:cNvGrpSpPr>
          <p:nvPr/>
        </p:nvGrpSpPr>
        <p:grpSpPr bwMode="auto">
          <a:xfrm>
            <a:off x="198438" y="2960688"/>
            <a:ext cx="8610600" cy="201612"/>
            <a:chOff x="125" y="1865"/>
            <a:chExt cx="5424" cy="127"/>
          </a:xfrm>
        </p:grpSpPr>
        <p:sp>
          <p:nvSpPr>
            <p:cNvPr id="4" name="Rectangle 4">
              <a:extLst>
                <a:ext uri="{FF2B5EF4-FFF2-40B4-BE49-F238E27FC236}">
                  <a16:creationId xmlns:a16="http://schemas.microsoft.com/office/drawing/2014/main" id="{CEA9A240-C64D-4B73-B222-A2240BA272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5" y="1865"/>
              <a:ext cx="1808" cy="127"/>
            </a:xfrm>
            <a:prstGeom prst="rect">
              <a:avLst/>
            </a:prstGeom>
            <a:solidFill>
              <a:srgbClr val="336699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>
                <a:defRPr/>
              </a:pPr>
              <a:endParaRPr lang="en-US" altLang="en-US"/>
            </a:p>
          </p:txBody>
        </p:sp>
        <p:sp>
          <p:nvSpPr>
            <p:cNvPr id="5" name="Rectangle 5">
              <a:extLst>
                <a:ext uri="{FF2B5EF4-FFF2-40B4-BE49-F238E27FC236}">
                  <a16:creationId xmlns:a16="http://schemas.microsoft.com/office/drawing/2014/main" id="{000CE453-DC15-4BB2-AE60-001C25829E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3" y="1865"/>
              <a:ext cx="1808" cy="127"/>
            </a:xfrm>
            <a:prstGeom prst="rect">
              <a:avLst/>
            </a:prstGeom>
            <a:solidFill>
              <a:srgbClr val="99CCFF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>
                <a:defRPr/>
              </a:pPr>
              <a:endParaRPr lang="en-US" altLang="en-US"/>
            </a:p>
          </p:txBody>
        </p:sp>
        <p:sp>
          <p:nvSpPr>
            <p:cNvPr id="6" name="Rectangle 6">
              <a:extLst>
                <a:ext uri="{FF2B5EF4-FFF2-40B4-BE49-F238E27FC236}">
                  <a16:creationId xmlns:a16="http://schemas.microsoft.com/office/drawing/2014/main" id="{8D7109CB-1C1F-43A3-9D41-5E4A557225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1" y="1865"/>
              <a:ext cx="1808" cy="127"/>
            </a:xfrm>
            <a:prstGeom prst="rect">
              <a:avLst/>
            </a:prstGeom>
            <a:solidFill>
              <a:srgbClr val="336699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>
                <a:defRPr/>
              </a:pPr>
              <a:endParaRPr lang="en-US" altLang="en-US"/>
            </a:p>
          </p:txBody>
        </p:sp>
      </p:grpSp>
      <p:sp>
        <p:nvSpPr>
          <p:cNvPr id="7" name="Text Box 7">
            <a:extLst>
              <a:ext uri="{FF2B5EF4-FFF2-40B4-BE49-F238E27FC236}">
                <a16:creationId xmlns:a16="http://schemas.microsoft.com/office/drawing/2014/main" id="{8206B863-0953-4381-B842-DD977F05FB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89700" y="6588125"/>
            <a:ext cx="2713038" cy="2444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336699"/>
                </a:solidFill>
                <a:latin typeface="Helvetica" pitchFamily="-84" charset="0"/>
              </a:rPr>
              <a:t>Silberschatz, Galvin and Gagne ©2018</a:t>
            </a:r>
          </a:p>
        </p:txBody>
      </p:sp>
      <p:sp>
        <p:nvSpPr>
          <p:cNvPr id="8" name="Text Box 8">
            <a:extLst>
              <a:ext uri="{FF2B5EF4-FFF2-40B4-BE49-F238E27FC236}">
                <a16:creationId xmlns:a16="http://schemas.microsoft.com/office/drawing/2014/main" id="{A639C405-F6E2-417F-8A27-5C09EB03E0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988" y="6613525"/>
            <a:ext cx="2730500" cy="246063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336699"/>
                </a:solidFill>
                <a:latin typeface="Helvetica" pitchFamily="-84" charset="0"/>
              </a:rPr>
              <a:t>Operating System Concepts – 10</a:t>
            </a:r>
            <a:r>
              <a:rPr lang="en-US" altLang="en-US" sz="1000" b="1" baseline="30000" dirty="0">
                <a:solidFill>
                  <a:srgbClr val="336699"/>
                </a:solidFill>
                <a:latin typeface="Helvetica" pitchFamily="-84" charset="0"/>
              </a:rPr>
              <a:t>th</a:t>
            </a:r>
            <a:r>
              <a:rPr lang="en-US" altLang="en-US" sz="1000" b="1" dirty="0">
                <a:solidFill>
                  <a:srgbClr val="336699"/>
                </a:solidFill>
                <a:latin typeface="Helvetica" pitchFamily="-84" charset="0"/>
              </a:rPr>
              <a:t> Edition</a:t>
            </a:r>
          </a:p>
        </p:txBody>
      </p:sp>
      <p:pic>
        <p:nvPicPr>
          <p:cNvPr id="9" name="Picture 9" descr="dino_4">
            <a:extLst>
              <a:ext uri="{FF2B5EF4-FFF2-40B4-BE49-F238E27FC236}">
                <a16:creationId xmlns:a16="http://schemas.microsoft.com/office/drawing/2014/main" id="{97C76FE8-CB55-4011-A0E6-A17B9BDC83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0738" y="4157663"/>
            <a:ext cx="2062162" cy="1593850"/>
          </a:xfrm>
          <a:prstGeom prst="rect">
            <a:avLst/>
          </a:prstGeom>
          <a:noFill/>
          <a:ln w="76200">
            <a:solidFill>
              <a:srgbClr val="3366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10">
            <a:extLst>
              <a:ext uri="{FF2B5EF4-FFF2-40B4-BE49-F238E27FC236}">
                <a16:creationId xmlns:a16="http://schemas.microsoft.com/office/drawing/2014/main" id="{CCAE8C83-8EB2-41AB-A5F7-FA71986121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4213" y="4006850"/>
            <a:ext cx="2336800" cy="1887538"/>
          </a:xfrm>
          <a:prstGeom prst="rect">
            <a:avLst/>
          </a:prstGeom>
          <a:noFill/>
          <a:ln w="57150" cmpd="thinThick">
            <a:solidFill>
              <a:srgbClr val="66CCFF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>
              <a:defRPr/>
            </a:pPr>
            <a:endParaRPr lang="en-US" altLang="en-US"/>
          </a:p>
        </p:txBody>
      </p:sp>
      <p:sp>
        <p:nvSpPr>
          <p:cNvPr id="1525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685800"/>
            <a:ext cx="7772400" cy="2127250"/>
          </a:xfrm>
        </p:spPr>
        <p:txBody>
          <a:bodyPr/>
          <a:lstStyle>
            <a:lvl1pPr>
              <a:defRPr sz="43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172133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296358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91338" y="277813"/>
            <a:ext cx="2144712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7813"/>
            <a:ext cx="6281738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045496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761442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192373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06450" y="1233488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97450" y="1233488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224218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911606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295745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24332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280948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670338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ino_3">
            <a:extLst>
              <a:ext uri="{FF2B5EF4-FFF2-40B4-BE49-F238E27FC236}">
                <a16:creationId xmlns:a16="http://schemas.microsoft.com/office/drawing/2014/main" id="{3E799C5B-1F2C-4727-B04D-3C1441425D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" y="0"/>
            <a:ext cx="1195388" cy="90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3">
            <a:extLst>
              <a:ext uri="{FF2B5EF4-FFF2-40B4-BE49-F238E27FC236}">
                <a16:creationId xmlns:a16="http://schemas.microsoft.com/office/drawing/2014/main" id="{F7CAF9D1-07DE-4C40-A4D8-E9F6D37A6BB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33853"/>
            <a:ext cx="8229600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024D6D3A-1B1C-470E-BC9D-4C5D96909C6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06450" y="1233488"/>
            <a:ext cx="7727950" cy="453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080568D0-1118-430A-9D7C-4FADA8707F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228600" cy="2286000"/>
          </a:xfrm>
          <a:prstGeom prst="rect">
            <a:avLst/>
          </a:prstGeom>
          <a:solidFill>
            <a:srgbClr val="336699"/>
          </a:soli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2400">
              <a:latin typeface="Times New Roman" pitchFamily="18" charset="0"/>
            </a:endParaRPr>
          </a:p>
        </p:txBody>
      </p:sp>
      <p:sp>
        <p:nvSpPr>
          <p:cNvPr id="1030" name="Line 6">
            <a:extLst>
              <a:ext uri="{FF2B5EF4-FFF2-40B4-BE49-F238E27FC236}">
                <a16:creationId xmlns:a16="http://schemas.microsoft.com/office/drawing/2014/main" id="{1540BB71-9BEC-4347-834F-C88CB0227E9E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" y="860425"/>
            <a:ext cx="8077200" cy="0"/>
          </a:xfrm>
          <a:prstGeom prst="line">
            <a:avLst/>
          </a:prstGeom>
          <a:noFill/>
          <a:ln w="19050">
            <a:solidFill>
              <a:srgbClr val="3366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31" name="Rectangle 7">
            <a:extLst>
              <a:ext uri="{FF2B5EF4-FFF2-40B4-BE49-F238E27FC236}">
                <a16:creationId xmlns:a16="http://schemas.microsoft.com/office/drawing/2014/main" id="{BDA1E9C4-BD61-4AC8-9022-3985C6D3F5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286000"/>
            <a:ext cx="228600" cy="2286000"/>
          </a:xfrm>
          <a:prstGeom prst="rect">
            <a:avLst/>
          </a:prstGeom>
          <a:solidFill>
            <a:srgbClr val="99CCFF"/>
          </a:soli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2400">
              <a:latin typeface="Times New Roman" pitchFamily="18" charset="0"/>
            </a:endParaRPr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0ECCE598-0798-4A43-9FF2-062E30ADDF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572000"/>
            <a:ext cx="228600" cy="2286000"/>
          </a:xfrm>
          <a:prstGeom prst="rect">
            <a:avLst/>
          </a:prstGeom>
          <a:solidFill>
            <a:srgbClr val="336699"/>
          </a:soli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2400">
              <a:latin typeface="Times New Roman" pitchFamily="18" charset="0"/>
            </a:endParaRPr>
          </a:p>
        </p:txBody>
      </p:sp>
      <p:sp>
        <p:nvSpPr>
          <p:cNvPr id="1033" name="Text Box 9">
            <a:extLst>
              <a:ext uri="{FF2B5EF4-FFF2-40B4-BE49-F238E27FC236}">
                <a16:creationId xmlns:a16="http://schemas.microsoft.com/office/drawing/2014/main" id="{67B8A227-8BCF-4192-8DD5-3E05B704C2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56088" y="6613525"/>
            <a:ext cx="447675" cy="246063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>
                <a:solidFill>
                  <a:srgbClr val="006699"/>
                </a:solidFill>
                <a:latin typeface="Helvetica" charset="0"/>
              </a:rPr>
              <a:t>4.</a:t>
            </a:r>
            <a:fld id="{B8C59114-2645-4608-9BE9-5C330A595960}" type="slidenum">
              <a:rPr lang="en-US" altLang="en-US" sz="1000" b="1" smtClean="0">
                <a:solidFill>
                  <a:srgbClr val="006699"/>
                </a:solidFill>
                <a:latin typeface="Helvetica" charset="0"/>
              </a:rPr>
              <a:pPr algn="ctr">
                <a:spcBef>
                  <a:spcPct val="50000"/>
                </a:spcBef>
                <a:defRPr/>
              </a:pPr>
              <a:t>‹#›</a:t>
            </a:fld>
            <a:endParaRPr lang="en-US" altLang="en-US" sz="1000" b="1">
              <a:solidFill>
                <a:srgbClr val="006699"/>
              </a:solidFill>
              <a:latin typeface="Helvetica" charset="0"/>
            </a:endParaRPr>
          </a:p>
        </p:txBody>
      </p:sp>
      <p:sp>
        <p:nvSpPr>
          <p:cNvPr id="1034" name="Text Box 10">
            <a:extLst>
              <a:ext uri="{FF2B5EF4-FFF2-40B4-BE49-F238E27FC236}">
                <a16:creationId xmlns:a16="http://schemas.microsoft.com/office/drawing/2014/main" id="{39D70C2C-1A21-48F2-880B-506452A645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89700" y="6588125"/>
            <a:ext cx="2713038" cy="2444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006699"/>
                </a:solidFill>
                <a:latin typeface="Helvetica" pitchFamily="-84" charset="0"/>
              </a:rPr>
              <a:t>Silberschatz, Galvin and Gagne ©2018</a:t>
            </a:r>
          </a:p>
        </p:txBody>
      </p:sp>
      <p:sp>
        <p:nvSpPr>
          <p:cNvPr id="1035" name="Text Box 11">
            <a:extLst>
              <a:ext uri="{FF2B5EF4-FFF2-40B4-BE49-F238E27FC236}">
                <a16:creationId xmlns:a16="http://schemas.microsoft.com/office/drawing/2014/main" id="{A88694D3-86E1-44FA-8516-8D3F5E09F4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5738" y="6621463"/>
            <a:ext cx="2730500" cy="24606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006699"/>
                </a:solidFill>
                <a:latin typeface="Helvetica" pitchFamily="-84" charset="0"/>
              </a:rPr>
              <a:t>Operating System Concepts – 10</a:t>
            </a:r>
            <a:r>
              <a:rPr lang="en-US" altLang="en-US" sz="1000" b="1" baseline="30000" dirty="0">
                <a:solidFill>
                  <a:srgbClr val="006699"/>
                </a:solidFill>
                <a:latin typeface="Helvetica" pitchFamily="-84" charset="0"/>
              </a:rPr>
              <a:t>th</a:t>
            </a:r>
            <a:r>
              <a:rPr lang="en-US" altLang="en-US" sz="1000" b="1" dirty="0">
                <a:solidFill>
                  <a:srgbClr val="006699"/>
                </a:solidFill>
                <a:latin typeface="Helvetica" pitchFamily="-84" charset="0"/>
              </a:rPr>
              <a:t> Edition</a:t>
            </a:r>
          </a:p>
        </p:txBody>
      </p:sp>
      <p:pic>
        <p:nvPicPr>
          <p:cNvPr id="1036" name="Picture 12" descr="dino_6">
            <a:extLst>
              <a:ext uri="{FF2B5EF4-FFF2-40B4-BE49-F238E27FC236}">
                <a16:creationId xmlns:a16="http://schemas.microsoft.com/office/drawing/2014/main" id="{91CD56B2-899D-4DC1-BFE5-E29F3D4F4E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988" y="5849938"/>
            <a:ext cx="1284287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083" r:id="rId1"/>
    <p:sldLayoutId id="2147484073" r:id="rId2"/>
    <p:sldLayoutId id="2147484074" r:id="rId3"/>
    <p:sldLayoutId id="2147484075" r:id="rId4"/>
    <p:sldLayoutId id="2147484076" r:id="rId5"/>
    <p:sldLayoutId id="2147484077" r:id="rId6"/>
    <p:sldLayoutId id="2147484078" r:id="rId7"/>
    <p:sldLayoutId id="2147484079" r:id="rId8"/>
    <p:sldLayoutId id="2147484080" r:id="rId9"/>
    <p:sldLayoutId id="2147484081" r:id="rId10"/>
    <p:sldLayoutId id="2147484082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+mj-lt"/>
          <a:ea typeface="MS PGothic" pitchFamily="34" charset="-128"/>
          <a:cs typeface="MS PGothic" panose="020B0600070205080204" pitchFamily="34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MS PGothic" panose="020B0600070205080204" pitchFamily="34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MS PGothic" panose="020B0600070205080204" pitchFamily="34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MS PGothic" panose="020B0600070205080204" pitchFamily="34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MS PGothic" panose="020B0600070205080204" pitchFamily="34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35000"/>
        </a:spcBef>
        <a:spcAft>
          <a:spcPct val="0"/>
        </a:spcAft>
        <a:buClr>
          <a:srgbClr val="993300"/>
        </a:buClr>
        <a:buSzPct val="110000"/>
        <a:buFont typeface="Wingdings" panose="05000000000000000000" pitchFamily="2" charset="2"/>
        <a:buChar char="§"/>
        <a:defRPr kumimoji="1">
          <a:solidFill>
            <a:schemeClr val="tx1"/>
          </a:solidFill>
          <a:latin typeface="+mn-lt"/>
          <a:ea typeface="MS PGothic" pitchFamily="34" charset="-128"/>
          <a:cs typeface="MS PGothic" panose="020B0600070205080204" pitchFamily="34" charset="-128"/>
        </a:defRPr>
      </a:lvl1pPr>
      <a:lvl2pPr marL="742950" indent="-285750" algn="l" rtl="0" eaLnBrk="0" fontAlgn="base" hangingPunct="0">
        <a:spcBef>
          <a:spcPct val="35000"/>
        </a:spcBef>
        <a:spcAft>
          <a:spcPct val="0"/>
        </a:spcAft>
        <a:buClr>
          <a:srgbClr val="CC6600"/>
        </a:buClr>
        <a:buSzPct val="110000"/>
        <a:buFont typeface="Arial" panose="020B0604020202020204" pitchFamily="34" charset="0"/>
        <a:buChar char="•"/>
        <a:defRPr kumimoji="1">
          <a:solidFill>
            <a:schemeClr val="tx1"/>
          </a:solidFill>
          <a:latin typeface="+mn-lt"/>
          <a:ea typeface="MS PGothic" pitchFamily="34" charset="-128"/>
        </a:defRPr>
      </a:lvl2pPr>
      <a:lvl3pPr marL="1085850" indent="-228600" algn="l" rtl="0" eaLnBrk="0" fontAlgn="base" hangingPunct="0">
        <a:spcBef>
          <a:spcPct val="35000"/>
        </a:spcBef>
        <a:spcAft>
          <a:spcPct val="0"/>
        </a:spcAft>
        <a:buClr>
          <a:srgbClr val="009900"/>
        </a:buClr>
        <a:buSzPct val="75000"/>
        <a:buFont typeface="Webdings" panose="05030102010509060703" pitchFamily="18" charset="2"/>
        <a:buChar char="4"/>
        <a:defRPr kumimoji="1">
          <a:solidFill>
            <a:schemeClr val="tx1"/>
          </a:solidFill>
          <a:latin typeface="+mn-lt"/>
          <a:ea typeface="MS PGothic" pitchFamily="34" charset="-128"/>
        </a:defRPr>
      </a:lvl3pPr>
      <a:lvl4pPr marL="1428750" indent="-22860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SzPct val="75000"/>
        <a:buChar char="–"/>
        <a:defRPr kumimoji="1">
          <a:solidFill>
            <a:schemeClr val="tx1"/>
          </a:solidFill>
          <a:latin typeface="+mn-lt"/>
          <a:ea typeface="MS PGothic" pitchFamily="34" charset="-128"/>
        </a:defRPr>
      </a:lvl4pPr>
      <a:lvl5pPr marL="17716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MS PGothic" pitchFamily="34" charset="-128"/>
        </a:defRPr>
      </a:lvl5pPr>
      <a:lvl6pPr marL="22288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6860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31432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36004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w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2">
            <a:extLst>
              <a:ext uri="{FF2B5EF4-FFF2-40B4-BE49-F238E27FC236}">
                <a16:creationId xmlns:a16="http://schemas.microsoft.com/office/drawing/2014/main" id="{89BB6AAA-4250-44C0-8BF1-0E2B0D4E2A29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685800" y="782638"/>
            <a:ext cx="7772400" cy="2127250"/>
          </a:xfrm>
        </p:spPr>
        <p:txBody>
          <a:bodyPr/>
          <a:lstStyle/>
          <a:p>
            <a:pPr xmlns:a="http://schemas.openxmlformats.org/drawingml/2006/main" eaLnBrk="1" hangingPunct="1"/>
            <a:r xmlns:a="http://schemas.openxmlformats.org/drawingml/2006/main">
              <a:rPr lang="es" altLang="en-US"/>
              <a:t>Capítulo 4: Hilos y simultaneidad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Title 1">
            <a:extLst>
              <a:ext uri="{FF2B5EF4-FFF2-40B4-BE49-F238E27FC236}">
                <a16:creationId xmlns:a16="http://schemas.microsoft.com/office/drawing/2014/main" id="{CAD927E8-64DE-4671-A690-608A4563E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2825" y="213537"/>
            <a:ext cx="7673975" cy="576262"/>
          </a:xfrm>
        </p:spPr>
        <p:txBody>
          <a:bodyPr/>
          <a:lstStyle/>
          <a:p>
            <a:pPr xmlns:a="http://schemas.openxmlformats.org/drawingml/2006/main" eaLnBrk="1" hangingPunct="1"/>
            <a:r xmlns:a="http://schemas.openxmlformats.org/drawingml/2006/main">
              <a:rPr lang="es" altLang="en-US" dirty="0"/>
              <a:t>Programación multinúcleo</a:t>
            </a:r>
          </a:p>
        </p:txBody>
      </p:sp>
      <p:sp>
        <p:nvSpPr>
          <p:cNvPr id="22530" name="Content Placeholder 2">
            <a:extLst>
              <a:ext uri="{FF2B5EF4-FFF2-40B4-BE49-F238E27FC236}">
                <a16:creationId xmlns:a16="http://schemas.microsoft.com/office/drawing/2014/main" id="{9FB1F3DE-869C-4D7F-9A3F-53A8F1DC93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6450" y="1233488"/>
            <a:ext cx="7156450" cy="4530725"/>
          </a:xfrm>
        </p:spPr>
        <p:txBody>
          <a:bodyPr/>
          <a:lstStyle/>
          <a:p>
            <a:r xmlns:a="http://schemas.openxmlformats.org/drawingml/2006/main">
              <a:rPr lang="es" altLang="en-US" dirty="0"/>
              <a:t>Tipos de paralelismo</a:t>
            </a:r>
          </a:p>
          <a:p>
            <a:pPr xmlns:a="http://schemas.openxmlformats.org/drawingml/2006/main" lvl="1"/>
            <a:r xmlns:a="http://schemas.openxmlformats.org/drawingml/2006/main">
              <a:rPr lang="es" altLang="en-US" b="1" dirty="0">
                <a:solidFill>
                  <a:srgbClr val="006699"/>
                </a:solidFill>
                <a:latin typeface="+mj-lt"/>
              </a:rPr>
              <a:t>Paralelismo de datos </a:t>
            </a:r>
            <a:r xmlns:a="http://schemas.openxmlformats.org/drawingml/2006/main">
              <a:rPr lang="es" altLang="en-US" dirty="0"/>
              <a:t>: distribuye subconjuntos de los mismos datos en múltiples núcleos, la misma operación en cada uno</a:t>
            </a:r>
            <a:endParaRPr xmlns:a="http://schemas.openxmlformats.org/drawingml/2006/main" lang="en-US" altLang="en-US" b="1" dirty="0">
              <a:solidFill>
                <a:srgbClr val="3366FF"/>
              </a:solidFill>
            </a:endParaRPr>
          </a:p>
          <a:p>
            <a:pPr xmlns:a="http://schemas.openxmlformats.org/drawingml/2006/main" lvl="1"/>
            <a:r xmlns:a="http://schemas.openxmlformats.org/drawingml/2006/main">
              <a:rPr lang="es" altLang="en-US" b="1" dirty="0">
                <a:solidFill>
                  <a:srgbClr val="006699"/>
                </a:solidFill>
                <a:latin typeface="+mj-lt"/>
              </a:rPr>
              <a:t>Paralelismo de tareas </a:t>
            </a:r>
            <a:r xmlns:a="http://schemas.openxmlformats.org/drawingml/2006/main">
              <a:rPr lang="es" altLang="en-US" dirty="0"/>
              <a:t>: distribución de subprocesos entre núcleos, cada subproceso realiza una operación única</a:t>
            </a:r>
          </a:p>
          <a:p>
            <a:pPr lvl="1">
              <a:buFont typeface="Monotype Sorts" pitchFamily="-84" charset="2"/>
              <a:buNone/>
            </a:pPr>
            <a:endParaRPr lang="en-US" alt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itle 1">
            <a:extLst>
              <a:ext uri="{FF2B5EF4-FFF2-40B4-BE49-F238E27FC236}">
                <a16:creationId xmlns:a16="http://schemas.microsoft.com/office/drawing/2014/main" id="{F297ACC2-6415-49B5-B30C-3C6679A213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 xmlns:a="http://schemas.openxmlformats.org/drawingml/2006/main">
              <a:rPr lang="es" altLang="en-US" dirty="0"/>
              <a:t>Paralelismo de datos y tareas</a:t>
            </a:r>
          </a:p>
        </p:txBody>
      </p:sp>
      <p:pic>
        <p:nvPicPr>
          <p:cNvPr id="24578" name="Picture 1">
            <a:extLst>
              <a:ext uri="{FF2B5EF4-FFF2-40B4-BE49-F238E27FC236}">
                <a16:creationId xmlns:a16="http://schemas.microsoft.com/office/drawing/2014/main" id="{7C4056CB-23F8-4E11-9D19-A3540316F5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8300" y="1473200"/>
            <a:ext cx="5851525" cy="3906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Rectangle 2">
            <a:extLst>
              <a:ext uri="{FF2B5EF4-FFF2-40B4-BE49-F238E27FC236}">
                <a16:creationId xmlns:a16="http://schemas.microsoft.com/office/drawing/2014/main" id="{8081C5BE-54CB-4060-BFB3-18429EA4627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29606"/>
            <a:ext cx="8229600" cy="576262"/>
          </a:xfrm>
        </p:spPr>
        <p:txBody>
          <a:bodyPr/>
          <a:lstStyle/>
          <a:p>
            <a:pPr xmlns:a="http://schemas.openxmlformats.org/drawingml/2006/main" eaLnBrk="1" hangingPunct="1"/>
            <a:r xmlns:a="http://schemas.openxmlformats.org/drawingml/2006/main">
              <a:rPr lang="es" altLang="en-US" dirty="0"/>
              <a:t>Ley de Amdahl</a:t>
            </a:r>
          </a:p>
        </p:txBody>
      </p:sp>
      <p:sp>
        <p:nvSpPr>
          <p:cNvPr id="12291" name="Rectangle 3">
            <a:extLst>
              <a:ext uri="{FF2B5EF4-FFF2-40B4-BE49-F238E27FC236}">
                <a16:creationId xmlns:a16="http://schemas.microsoft.com/office/drawing/2014/main" id="{6A1AEDCB-DDB2-4B98-87D9-BFA079D3CF4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69950" y="1106488"/>
            <a:ext cx="7900988" cy="4530725"/>
          </a:xfrm>
        </p:spPr>
        <p:txBody>
          <a:bodyPr/>
          <a:lstStyle/>
          <a:p>
            <a:pPr xmlns:a="http://schemas.openxmlformats.org/drawingml/2006/main">
              <a:defRPr/>
            </a:pPr>
            <a:r xmlns:a="http://schemas.openxmlformats.org/drawingml/2006/main">
              <a:rPr lang="es" altLang="en-US" dirty="0">
                <a:cs typeface="ＭＳ Ｐゴシック" charset="-128"/>
              </a:rPr>
              <a:t>Identifica ganancias de rendimiento al agregar núcleos adicionales a una aplicación que tiene componentes seriales y paralelos.</a:t>
            </a:r>
          </a:p>
          <a:p>
            <a:pPr xmlns:a="http://schemas.openxmlformats.org/drawingml/2006/main">
              <a:defRPr/>
            </a:pPr>
            <a:r xmlns:a="http://schemas.openxmlformats.org/drawingml/2006/main">
              <a:rPr lang="es" altLang="en-US" i="1" dirty="0">
                <a:cs typeface="ＭＳ Ｐゴシック" charset="-128"/>
              </a:rPr>
              <a:t>S </a:t>
            </a:r>
            <a:r xmlns:a="http://schemas.openxmlformats.org/drawingml/2006/main">
              <a:rPr lang="es" altLang="en-US" dirty="0">
                <a:cs typeface="ＭＳ Ｐゴシック" charset="-128"/>
              </a:rPr>
              <a:t>es la porción serial</a:t>
            </a:r>
          </a:p>
          <a:p>
            <a:pPr xmlns:a="http://schemas.openxmlformats.org/drawingml/2006/main">
              <a:defRPr/>
            </a:pPr>
            <a:r xmlns:a="http://schemas.openxmlformats.org/drawingml/2006/main">
              <a:rPr lang="es" altLang="en-US" i="1" dirty="0">
                <a:cs typeface="ＭＳ Ｐゴシック" charset="-128"/>
              </a:rPr>
              <a:t>N </a:t>
            </a:r>
            <a:r xmlns:a="http://schemas.openxmlformats.org/drawingml/2006/main">
              <a:rPr lang="es" altLang="en-US" dirty="0">
                <a:cs typeface="ＭＳ Ｐゴシック" charset="-128"/>
              </a:rPr>
              <a:t>núcleos de procesamiento</a:t>
            </a:r>
          </a:p>
          <a:p>
            <a:pPr>
              <a:defRPr/>
            </a:pPr>
            <a:endParaRPr lang="en-US" altLang="en-US" dirty="0">
              <a:cs typeface="ＭＳ Ｐゴシック" charset="-128"/>
            </a:endParaRPr>
          </a:p>
          <a:p>
            <a:pPr>
              <a:defRPr/>
            </a:pPr>
            <a:endParaRPr lang="en-US" altLang="en-US" dirty="0">
              <a:cs typeface="ＭＳ Ｐゴシック" charset="-128"/>
            </a:endParaRPr>
          </a:p>
          <a:p>
            <a:pPr marL="0" indent="0">
              <a:buFont typeface="Monotype Sorts" pitchFamily="-84" charset="2"/>
              <a:buNone/>
              <a:defRPr/>
            </a:pPr>
            <a:endParaRPr lang="en-US" altLang="en-US" dirty="0">
              <a:cs typeface="ＭＳ Ｐゴシック" charset="-128"/>
            </a:endParaRPr>
          </a:p>
          <a:p>
            <a:pPr xmlns:a="http://schemas.openxmlformats.org/drawingml/2006/main">
              <a:defRPr/>
            </a:pPr>
            <a:r xmlns:a="http://schemas.openxmlformats.org/drawingml/2006/main">
              <a:rPr lang="es" altLang="en-US" dirty="0">
                <a:cs typeface="ＭＳ Ｐゴシック" charset="-128"/>
              </a:rPr>
              <a:t>Es decir, si la aplicación es 75 % paralela/25 % serie, pasar de 1 a 2 núcleos da como resultado una aceleración de 1,6 veces.</a:t>
            </a:r>
          </a:p>
          <a:p>
            <a:pPr xmlns:a="http://schemas.openxmlformats.org/drawingml/2006/main">
              <a:defRPr/>
            </a:pPr>
            <a:r xmlns:a="http://schemas.openxmlformats.org/drawingml/2006/main">
              <a:rPr lang="es" altLang="en-US" dirty="0">
                <a:cs typeface="ＭＳ Ｐゴシック" charset="-128"/>
              </a:rPr>
              <a:t>Cuando </a:t>
            </a:r>
            <a:r xmlns:a="http://schemas.openxmlformats.org/drawingml/2006/main">
              <a:rPr lang="es" altLang="en-US" i="1" dirty="0">
                <a:cs typeface="ＭＳ Ｐゴシック" charset="-128"/>
              </a:rPr>
              <a:t>N </a:t>
            </a:r>
            <a:r xmlns:a="http://schemas.openxmlformats.org/drawingml/2006/main">
              <a:rPr lang="es" altLang="en-US" dirty="0">
                <a:cs typeface="ＭＳ Ｐゴシック" charset="-128"/>
              </a:rPr>
              <a:t>se acerca al infinito, la aceleración se acerca a 1/ </a:t>
            </a:r>
            <a:r xmlns:a="http://schemas.openxmlformats.org/drawingml/2006/main">
              <a:rPr lang="es" altLang="en-US" i="1" dirty="0">
                <a:cs typeface="ＭＳ Ｐゴシック" charset="-128"/>
              </a:rPr>
              <a:t>S</a:t>
            </a:r>
          </a:p>
          <a:p>
            <a:pPr xmlns:a="http://schemas.openxmlformats.org/drawingml/2006/main">
              <a:buFont typeface="Monotype Sorts" pitchFamily="-84" charset="2"/>
              <a:buNone/>
              <a:defRPr/>
            </a:pPr>
            <a:br xmlns:a="http://schemas.openxmlformats.org/drawingml/2006/main">
              <a:rPr lang="en-US" altLang="en-US" b="1" dirty="0">
                <a:cs typeface="ＭＳ Ｐゴシック" charset="-128"/>
              </a:rPr>
            </a:br>
            <a:r xmlns:a="http://schemas.openxmlformats.org/drawingml/2006/main">
              <a:rPr lang="es" altLang="en-US" b="1" dirty="0">
                <a:cs typeface="ＭＳ Ｐゴシック" charset="-128"/>
              </a:rPr>
              <a:t>La porción serial de una aplicación tiene un efecto desproporcionado en el rendimiento obtenido al agregar núcleos adicionales</a:t>
            </a:r>
          </a:p>
          <a:p>
            <a:pPr>
              <a:buFont typeface="Monotype Sorts" pitchFamily="-84" charset="2"/>
              <a:buNone/>
              <a:defRPr/>
            </a:pPr>
            <a:endParaRPr lang="en-US" altLang="en-US" sz="800" b="1" dirty="0">
              <a:cs typeface="ＭＳ Ｐゴシック" charset="-128"/>
            </a:endParaRPr>
          </a:p>
          <a:p>
            <a:pPr xmlns:a="http://schemas.openxmlformats.org/drawingml/2006/main">
              <a:defRPr/>
            </a:pPr>
            <a:r xmlns:a="http://schemas.openxmlformats.org/drawingml/2006/main">
              <a:rPr lang="es" altLang="en-US" dirty="0">
                <a:cs typeface="ＭＳ Ｐゴシック" charset="-128"/>
              </a:rPr>
              <a:t>¿Pero la ley tiene en cuenta los sistemas multinúcleo contemporáneos?</a:t>
            </a:r>
          </a:p>
        </p:txBody>
      </p:sp>
      <p:pic>
        <p:nvPicPr>
          <p:cNvPr id="25603" name="Picture 1" descr="Screen Shot 2012-12-04 at 7.54.07 PM.png">
            <a:extLst>
              <a:ext uri="{FF2B5EF4-FFF2-40B4-BE49-F238E27FC236}">
                <a16:creationId xmlns:a16="http://schemas.microsoft.com/office/drawing/2014/main" id="{73692B8D-A89E-4AD0-A1E3-ED895D4F40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6117" y="2597182"/>
            <a:ext cx="2430463" cy="906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Title 1">
            <a:extLst>
              <a:ext uri="{FF2B5EF4-FFF2-40B4-BE49-F238E27FC236}">
                <a16:creationId xmlns:a16="http://schemas.microsoft.com/office/drawing/2014/main" id="{681CBC2B-DB28-4332-A1D1-A51237439D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4522"/>
            <a:ext cx="8229600" cy="576262"/>
          </a:xfrm>
        </p:spPr>
        <p:txBody>
          <a:bodyPr/>
          <a:lstStyle/>
          <a:p>
            <a:r xmlns:a="http://schemas.openxmlformats.org/drawingml/2006/main">
              <a:rPr lang="es" altLang="en-US" dirty="0"/>
              <a:t>Ley de Amdahl</a:t>
            </a:r>
          </a:p>
        </p:txBody>
      </p:sp>
      <p:pic>
        <p:nvPicPr>
          <p:cNvPr id="27650" name="Picture 3">
            <a:extLst>
              <a:ext uri="{FF2B5EF4-FFF2-40B4-BE49-F238E27FC236}">
                <a16:creationId xmlns:a16="http://schemas.microsoft.com/office/drawing/2014/main" id="{9173F832-D0B8-4682-8422-824AC9A2C5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8550" y="1411288"/>
            <a:ext cx="5276850" cy="3724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2">
            <a:extLst>
              <a:ext uri="{FF2B5EF4-FFF2-40B4-BE49-F238E27FC236}">
                <a16:creationId xmlns:a16="http://schemas.microsoft.com/office/drawing/2014/main" id="{30A3DCFF-94B3-4FFC-B2A6-FE43AD17947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36625" y="229606"/>
            <a:ext cx="7826375" cy="576262"/>
          </a:xfrm>
        </p:spPr>
        <p:txBody>
          <a:bodyPr/>
          <a:lstStyle/>
          <a:p>
            <a:pPr xmlns:a="http://schemas.openxmlformats.org/drawingml/2006/main" eaLnBrk="1" hangingPunct="1"/>
            <a:r xmlns:a="http://schemas.openxmlformats.org/drawingml/2006/main">
              <a:rPr lang="es" altLang="en-US" dirty="0"/>
              <a:t>Hilos de usuario y hilos del kernel</a:t>
            </a:r>
          </a:p>
        </p:txBody>
      </p:sp>
      <p:sp>
        <p:nvSpPr>
          <p:cNvPr id="28674" name="Rectangle 3">
            <a:extLst>
              <a:ext uri="{FF2B5EF4-FFF2-40B4-BE49-F238E27FC236}">
                <a16:creationId xmlns:a16="http://schemas.microsoft.com/office/drawing/2014/main" id="{BA746B80-CDA4-4092-8028-5DF7040388F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 xmlns:a="http://schemas.openxmlformats.org/drawingml/2006/main">
              <a:rPr lang="es" altLang="en-US" b="1" dirty="0">
                <a:solidFill>
                  <a:srgbClr val="006699"/>
                </a:solidFill>
                <a:latin typeface="+mj-lt"/>
              </a:rPr>
              <a:t>Hilos de usuario </a:t>
            </a:r>
            <a:r xmlns:a="http://schemas.openxmlformats.org/drawingml/2006/main">
              <a:rPr lang="es" altLang="en-US" dirty="0"/>
              <a:t>: gestión realizada por la biblioteca de hilos de nivel de usuario</a:t>
            </a:r>
          </a:p>
          <a:p>
            <a:r xmlns:a="http://schemas.openxmlformats.org/drawingml/2006/main">
              <a:rPr lang="es" altLang="en-US" dirty="0"/>
              <a:t>Tres bibliotecas de subprocesos principales:</a:t>
            </a:r>
          </a:p>
          <a:p>
            <a:pPr xmlns:a="http://schemas.openxmlformats.org/drawingml/2006/main" lvl="1"/>
            <a:r xmlns:a="http://schemas.openxmlformats.org/drawingml/2006/main">
              <a:rPr lang="es" altLang="en-US" b="1" dirty="0" err="1">
                <a:solidFill>
                  <a:srgbClr val="006699"/>
                </a:solidFill>
                <a:latin typeface="+mj-lt"/>
              </a:rPr>
              <a:t>Subprocesos </a:t>
            </a:r>
            <a:endParaRPr xmlns:a="http://schemas.openxmlformats.org/drawingml/2006/main" lang="en-US" altLang="en-US" b="1" dirty="0">
              <a:solidFill>
                <a:srgbClr val="006699"/>
              </a:solidFill>
              <a:latin typeface="+mj-lt"/>
            </a:endParaRPr>
            <a:r xmlns:a="http://schemas.openxmlformats.org/drawingml/2006/main">
              <a:rPr lang="es" altLang="en-US" dirty="0"/>
              <a:t>POSIX</a:t>
            </a:r>
          </a:p>
          <a:p>
            <a:pPr xmlns:a="http://schemas.openxmlformats.org/drawingml/2006/main" lvl="1"/>
            <a:r xmlns:a="http://schemas.openxmlformats.org/drawingml/2006/main">
              <a:rPr lang="es" altLang="en-US" dirty="0"/>
              <a:t>Hilos de Windows</a:t>
            </a:r>
          </a:p>
          <a:p>
            <a:pPr xmlns:a="http://schemas.openxmlformats.org/drawingml/2006/main" lvl="1"/>
            <a:r xmlns:a="http://schemas.openxmlformats.org/drawingml/2006/main">
              <a:rPr lang="es" altLang="en-US" dirty="0"/>
              <a:t>Hilos de Java</a:t>
            </a:r>
          </a:p>
          <a:p>
            <a:r xmlns:a="http://schemas.openxmlformats.org/drawingml/2006/main">
              <a:rPr lang="es" altLang="en-US" b="1" dirty="0">
                <a:solidFill>
                  <a:srgbClr val="006699"/>
                </a:solidFill>
                <a:latin typeface="+mj-lt"/>
              </a:rPr>
              <a:t>Hilos del kernel </a:t>
            </a:r>
            <a:r xmlns:a="http://schemas.openxmlformats.org/drawingml/2006/main">
              <a:rPr lang="es" altLang="en-US" dirty="0"/>
              <a:t>: compatibles con el kernel</a:t>
            </a:r>
          </a:p>
          <a:p>
            <a:r xmlns:a="http://schemas.openxmlformats.org/drawingml/2006/main">
              <a:rPr lang="es" altLang="en-US" dirty="0"/>
              <a:t>Ejemplos: prácticamente todos los sistemas operativos de uso general, incluidos:</a:t>
            </a:r>
          </a:p>
          <a:p>
            <a:pPr xmlns:a="http://schemas.openxmlformats.org/drawingml/2006/main" lvl="1"/>
            <a:r xmlns:a="http://schemas.openxmlformats.org/drawingml/2006/main">
              <a:rPr lang="es" altLang="en-US" dirty="0"/>
              <a:t>ventanas</a:t>
            </a:r>
          </a:p>
          <a:p>
            <a:pPr xmlns:a="http://schemas.openxmlformats.org/drawingml/2006/main" lvl="1"/>
            <a:r xmlns:a="http://schemas.openxmlformats.org/drawingml/2006/main">
              <a:rPr lang="es" altLang="en-US" dirty="0"/>
              <a:t>linux</a:t>
            </a:r>
          </a:p>
          <a:p>
            <a:pPr xmlns:a="http://schemas.openxmlformats.org/drawingml/2006/main" lvl="1"/>
            <a:r xmlns:a="http://schemas.openxmlformats.org/drawingml/2006/main">
              <a:rPr lang="es" altLang="en-US" dirty="0"/>
              <a:t>Mac OS X</a:t>
            </a:r>
          </a:p>
          <a:p>
            <a:pPr xmlns:a="http://schemas.openxmlformats.org/drawingml/2006/main" lvl="1"/>
            <a:r xmlns:a="http://schemas.openxmlformats.org/drawingml/2006/main">
              <a:rPr lang="es" altLang="en-US" dirty="0"/>
              <a:t>iOS</a:t>
            </a:r>
          </a:p>
          <a:p>
            <a:pPr xmlns:a="http://schemas.openxmlformats.org/drawingml/2006/main" lvl="1"/>
            <a:r xmlns:a="http://schemas.openxmlformats.org/drawingml/2006/main">
              <a:rPr lang="es" altLang="en-US" dirty="0"/>
              <a:t>Androide</a:t>
            </a:r>
          </a:p>
          <a:p>
            <a:pPr lvl="1"/>
            <a:endParaRPr lang="en-US" alt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Title 1">
            <a:extLst>
              <a:ext uri="{FF2B5EF4-FFF2-40B4-BE49-F238E27FC236}">
                <a16:creationId xmlns:a16="http://schemas.microsoft.com/office/drawing/2014/main" id="{13ED592C-0C4E-45A3-A96C-C192AD946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 xmlns:a="http://schemas.openxmlformats.org/drawingml/2006/main">
              <a:rPr lang="es" altLang="en-US"/>
              <a:t>Hilos de usuario y kernel</a:t>
            </a:r>
          </a:p>
        </p:txBody>
      </p:sp>
      <p:pic>
        <p:nvPicPr>
          <p:cNvPr id="30722" name="Picture 1">
            <a:extLst>
              <a:ext uri="{FF2B5EF4-FFF2-40B4-BE49-F238E27FC236}">
                <a16:creationId xmlns:a16="http://schemas.microsoft.com/office/drawing/2014/main" id="{2BDB5D90-D947-41F8-BDFE-DD7C4ED2F1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0938" y="1901825"/>
            <a:ext cx="4826000" cy="2660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2">
            <a:extLst>
              <a:ext uri="{FF2B5EF4-FFF2-40B4-BE49-F238E27FC236}">
                <a16:creationId xmlns:a16="http://schemas.microsoft.com/office/drawing/2014/main" id="{27C60FED-BD89-4655-8023-6D89846C219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26237"/>
            <a:ext cx="8229600" cy="576262"/>
          </a:xfrm>
        </p:spPr>
        <p:txBody>
          <a:bodyPr/>
          <a:lstStyle/>
          <a:p>
            <a:pPr xmlns:a="http://schemas.openxmlformats.org/drawingml/2006/main" eaLnBrk="1" hangingPunct="1"/>
            <a:r xmlns:a="http://schemas.openxmlformats.org/drawingml/2006/main">
              <a:rPr lang="es" altLang="en-US" dirty="0"/>
              <a:t>Modelos multiproceso</a:t>
            </a:r>
          </a:p>
        </p:txBody>
      </p:sp>
      <p:sp>
        <p:nvSpPr>
          <p:cNvPr id="31746" name="Rectangle 3">
            <a:extLst>
              <a:ext uri="{FF2B5EF4-FFF2-40B4-BE49-F238E27FC236}">
                <a16:creationId xmlns:a16="http://schemas.microsoft.com/office/drawing/2014/main" id="{0986761F-3FB5-4AD0-B6CE-CA9BD246E11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 xmlns:a="http://schemas.openxmlformats.org/drawingml/2006/main">
              <a:rPr lang="es" altLang="en-US" dirty="0"/>
              <a:t>Muchos a uno</a:t>
            </a:r>
            <a:br xmlns:a="http://schemas.openxmlformats.org/drawingml/2006/main">
              <a:rPr lang="en-US" altLang="en-US" dirty="0"/>
            </a:br>
            <a:endParaRPr xmlns:a="http://schemas.openxmlformats.org/drawingml/2006/main" lang="en-US" altLang="en-US" dirty="0"/>
          </a:p>
          <a:p>
            <a:r xmlns:a="http://schemas.openxmlformats.org/drawingml/2006/main">
              <a:rPr lang="es" altLang="en-US" dirty="0"/>
              <a:t>Cara a cara</a:t>
            </a:r>
            <a:br xmlns:a="http://schemas.openxmlformats.org/drawingml/2006/main">
              <a:rPr lang="en-US" altLang="en-US" dirty="0"/>
            </a:br>
            <a:endParaRPr xmlns:a="http://schemas.openxmlformats.org/drawingml/2006/main" lang="en-US" altLang="en-US" dirty="0"/>
          </a:p>
          <a:p>
            <a:r xmlns:a="http://schemas.openxmlformats.org/drawingml/2006/main">
              <a:rPr lang="es" altLang="en-US" dirty="0"/>
              <a:t>Muchos a muchos</a:t>
            </a:r>
          </a:p>
          <a:p>
            <a:endParaRPr lang="en-US" alt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2">
            <a:extLst>
              <a:ext uri="{FF2B5EF4-FFF2-40B4-BE49-F238E27FC236}">
                <a16:creationId xmlns:a16="http://schemas.microsoft.com/office/drawing/2014/main" id="{1428C89C-D1C7-44B6-B4FD-1F83ABA1D42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22868"/>
            <a:ext cx="8229600" cy="576262"/>
          </a:xfrm>
        </p:spPr>
        <p:txBody>
          <a:bodyPr/>
          <a:lstStyle/>
          <a:p>
            <a:pPr xmlns:a="http://schemas.openxmlformats.org/drawingml/2006/main" eaLnBrk="1" hangingPunct="1"/>
            <a:r xmlns:a="http://schemas.openxmlformats.org/drawingml/2006/main">
              <a:rPr lang="es" altLang="en-US" dirty="0"/>
              <a:t>Muchos a uno</a:t>
            </a:r>
          </a:p>
        </p:txBody>
      </p:sp>
      <p:sp>
        <p:nvSpPr>
          <p:cNvPr id="33794" name="Rectangle 3">
            <a:extLst>
              <a:ext uri="{FF2B5EF4-FFF2-40B4-BE49-F238E27FC236}">
                <a16:creationId xmlns:a16="http://schemas.microsoft.com/office/drawing/2014/main" id="{5D915EFA-C388-487C-B6EF-E80827050A3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06450" y="1233488"/>
            <a:ext cx="7721730" cy="4530725"/>
          </a:xfrm>
        </p:spPr>
        <p:txBody>
          <a:bodyPr/>
          <a:lstStyle/>
          <a:p>
            <a:r xmlns:a="http://schemas.openxmlformats.org/drawingml/2006/main">
              <a:rPr lang="es" altLang="en-US" dirty="0"/>
              <a:t>Muchos subprocesos a nivel de usuario asignados a un único subproceso del kernel</a:t>
            </a:r>
          </a:p>
          <a:p>
            <a:r xmlns:a="http://schemas.openxmlformats.org/drawingml/2006/main">
              <a:rPr lang="es" altLang="en-US" dirty="0"/>
              <a:t>El bloqueo de un hilo hace que todos se bloqueen</a:t>
            </a:r>
          </a:p>
          <a:p>
            <a:r xmlns:a="http://schemas.openxmlformats.org/drawingml/2006/main">
              <a:rPr lang="es" altLang="en-US" dirty="0"/>
              <a:t>Es posible que no se ejecuten varios subprocesos en paralelo en un sistema </a:t>
            </a:r>
            <a:r xmlns:a="http://schemas.openxmlformats.org/drawingml/2006/main">
              <a:rPr lang="es" altLang="en-US" dirty="0" err="1"/>
              <a:t>multinúcleo </a:t>
            </a:r>
            <a:r xmlns:a="http://schemas.openxmlformats.org/drawingml/2006/main">
              <a:rPr lang="es" altLang="en-US" dirty="0"/>
              <a:t>porque solo uno puede estar en el kernel a la vez.</a:t>
            </a:r>
          </a:p>
          <a:p>
            <a:r xmlns:a="http://schemas.openxmlformats.org/drawingml/2006/main">
              <a:rPr lang="es" altLang="en-US" dirty="0"/>
              <a:t>Pocos sistemas utilizan actualmente este modelo.</a:t>
            </a:r>
          </a:p>
          <a:p>
            <a:r xmlns:a="http://schemas.openxmlformats.org/drawingml/2006/main">
              <a:rPr lang="es" altLang="en-US" dirty="0"/>
              <a:t>Ejemplos:</a:t>
            </a:r>
          </a:p>
          <a:p>
            <a:pPr xmlns:a="http://schemas.openxmlformats.org/drawingml/2006/main" lvl="1"/>
            <a:r xmlns:a="http://schemas.openxmlformats.org/drawingml/2006/main">
              <a:rPr lang="es" altLang="en-US" b="1" dirty="0">
                <a:solidFill>
                  <a:srgbClr val="006699"/>
                </a:solidFill>
                <a:latin typeface="+mj-lt"/>
              </a:rPr>
              <a:t>Hilos verdes Solaris</a:t>
            </a:r>
          </a:p>
          <a:p>
            <a:pPr xmlns:a="http://schemas.openxmlformats.org/drawingml/2006/main" lvl="1"/>
            <a:r xmlns:a="http://schemas.openxmlformats.org/drawingml/2006/main">
              <a:rPr lang="es" altLang="en-US" b="1" dirty="0">
                <a:solidFill>
                  <a:srgbClr val="006699"/>
                </a:solidFill>
                <a:latin typeface="+mj-lt"/>
              </a:rPr>
              <a:t>Hilos portátiles GNU</a:t>
            </a:r>
          </a:p>
        </p:txBody>
      </p:sp>
      <p:pic>
        <p:nvPicPr>
          <p:cNvPr id="33795" name="Picture 1">
            <a:extLst>
              <a:ext uri="{FF2B5EF4-FFF2-40B4-BE49-F238E27FC236}">
                <a16:creationId xmlns:a16="http://schemas.microsoft.com/office/drawing/2014/main" id="{6B215585-915F-44AD-918A-FBC0A438F8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8955" y="3672082"/>
            <a:ext cx="3959225" cy="2171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2">
            <a:extLst>
              <a:ext uri="{FF2B5EF4-FFF2-40B4-BE49-F238E27FC236}">
                <a16:creationId xmlns:a16="http://schemas.microsoft.com/office/drawing/2014/main" id="{4FBEFB0E-7F3F-4EF4-9827-FE005FBB4E9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24522"/>
            <a:ext cx="8229600" cy="576262"/>
          </a:xfrm>
        </p:spPr>
        <p:txBody>
          <a:bodyPr/>
          <a:lstStyle/>
          <a:p>
            <a:pPr xmlns:a="http://schemas.openxmlformats.org/drawingml/2006/main" eaLnBrk="1" hangingPunct="1"/>
            <a:r xmlns:a="http://schemas.openxmlformats.org/drawingml/2006/main">
              <a:rPr lang="es" altLang="en-US" dirty="0"/>
              <a:t>Cara a cara</a:t>
            </a:r>
          </a:p>
        </p:txBody>
      </p:sp>
      <p:sp>
        <p:nvSpPr>
          <p:cNvPr id="35842" name="Rectangle 3">
            <a:extLst>
              <a:ext uri="{FF2B5EF4-FFF2-40B4-BE49-F238E27FC236}">
                <a16:creationId xmlns:a16="http://schemas.microsoft.com/office/drawing/2014/main" id="{C9353153-B94C-4BC4-A944-80F7FC0E319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06449" y="1233488"/>
            <a:ext cx="7628423" cy="4530725"/>
          </a:xfrm>
        </p:spPr>
        <p:txBody>
          <a:bodyPr/>
          <a:lstStyle/>
          <a:p>
            <a:r xmlns:a="http://schemas.openxmlformats.org/drawingml/2006/main">
              <a:rPr lang="es" altLang="en-US" dirty="0"/>
              <a:t>Cada subproceso a nivel de usuario se asigna al subproceso del kernel.</a:t>
            </a:r>
          </a:p>
          <a:p>
            <a:r xmlns:a="http://schemas.openxmlformats.org/drawingml/2006/main">
              <a:rPr lang="es" altLang="en-US" dirty="0"/>
              <a:t>La creación de un hilo a nivel de usuario crea un hilo del núcleo</a:t>
            </a:r>
          </a:p>
          <a:p>
            <a:r xmlns:a="http://schemas.openxmlformats.org/drawingml/2006/main">
              <a:rPr lang="es" altLang="en-US" dirty="0"/>
              <a:t>Más simultaneidad que muchos a uno</a:t>
            </a:r>
          </a:p>
          <a:p>
            <a:r xmlns:a="http://schemas.openxmlformats.org/drawingml/2006/main">
              <a:rPr lang="es" altLang="en-US" dirty="0"/>
              <a:t>El número de subprocesos por proceso a veces está restringido debido a la sobrecarga</a:t>
            </a:r>
          </a:p>
          <a:p>
            <a:r xmlns:a="http://schemas.openxmlformats.org/drawingml/2006/main">
              <a:rPr lang="es" altLang="en-US" dirty="0"/>
              <a:t>Ejemplos</a:t>
            </a:r>
          </a:p>
          <a:p>
            <a:pPr xmlns:a="http://schemas.openxmlformats.org/drawingml/2006/main" lvl="1"/>
            <a:r xmlns:a="http://schemas.openxmlformats.org/drawingml/2006/main">
              <a:rPr lang="es" altLang="en-US" dirty="0"/>
              <a:t>ventanas</a:t>
            </a:r>
          </a:p>
          <a:p>
            <a:pPr xmlns:a="http://schemas.openxmlformats.org/drawingml/2006/main" lvl="1"/>
            <a:r xmlns:a="http://schemas.openxmlformats.org/drawingml/2006/main">
              <a:rPr lang="es" altLang="en-US" dirty="0"/>
              <a:t>linux</a:t>
            </a:r>
          </a:p>
        </p:txBody>
      </p:sp>
      <p:pic>
        <p:nvPicPr>
          <p:cNvPr id="35843" name="Picture 1">
            <a:extLst>
              <a:ext uri="{FF2B5EF4-FFF2-40B4-BE49-F238E27FC236}">
                <a16:creationId xmlns:a16="http://schemas.microsoft.com/office/drawing/2014/main" id="{EF8F904A-031A-45E1-82C4-C375DF8A63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4625" y="3349625"/>
            <a:ext cx="3914775" cy="2171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2">
            <a:extLst>
              <a:ext uri="{FF2B5EF4-FFF2-40B4-BE49-F238E27FC236}">
                <a16:creationId xmlns:a16="http://schemas.microsoft.com/office/drawing/2014/main" id="{C6AC490D-7E71-499F-80A2-0817A44950E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24522"/>
            <a:ext cx="8229600" cy="576262"/>
          </a:xfrm>
        </p:spPr>
        <p:txBody>
          <a:bodyPr/>
          <a:lstStyle/>
          <a:p>
            <a:pPr xmlns:a="http://schemas.openxmlformats.org/drawingml/2006/main" eaLnBrk="1" hangingPunct="1"/>
            <a:r xmlns:a="http://schemas.openxmlformats.org/drawingml/2006/main">
              <a:rPr lang="es" altLang="en-US" dirty="0"/>
              <a:t>Modelo de muchos a muchos</a:t>
            </a:r>
          </a:p>
        </p:txBody>
      </p:sp>
      <p:sp>
        <p:nvSpPr>
          <p:cNvPr id="37890" name="Rectangle 3">
            <a:extLst>
              <a:ext uri="{FF2B5EF4-FFF2-40B4-BE49-F238E27FC236}">
                <a16:creationId xmlns:a16="http://schemas.microsoft.com/office/drawing/2014/main" id="{6A3ECDFD-78CA-4E72-9500-110C1790829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27088" y="1155700"/>
            <a:ext cx="7607785" cy="4445000"/>
          </a:xfrm>
        </p:spPr>
        <p:txBody>
          <a:bodyPr/>
          <a:lstStyle/>
          <a:p>
            <a:r xmlns:a="http://schemas.openxmlformats.org/drawingml/2006/main">
              <a:rPr lang="es" altLang="en-US" dirty="0"/>
              <a:t>Permite asignar muchos subprocesos a nivel de usuario a muchos subprocesos del kernel</a:t>
            </a:r>
          </a:p>
          <a:p>
            <a:r xmlns:a="http://schemas.openxmlformats.org/drawingml/2006/main">
              <a:rPr lang="es" altLang="en-US" dirty="0"/>
              <a:t>Permite que el sistema operativo cree una cantidad suficiente de subprocesos del kernel.</a:t>
            </a:r>
          </a:p>
          <a:p>
            <a:r xmlns:a="http://schemas.openxmlformats.org/drawingml/2006/main">
              <a:rPr lang="es" altLang="en-US" dirty="0"/>
              <a:t>Windows con el </a:t>
            </a:r>
            <a:r xmlns:a="http://schemas.openxmlformats.org/drawingml/2006/main">
              <a:rPr lang="es" altLang="en-US" dirty="0"/>
              <a:t>paquete </a:t>
            </a:r>
            <a:r xmlns:a="http://schemas.openxmlformats.org/drawingml/2006/main">
              <a:rPr lang="es" altLang="en-US" i="1" dirty="0" err="1"/>
              <a:t>ThreadFiber</a:t>
            </a:r>
          </a:p>
          <a:p>
            <a:r xmlns:a="http://schemas.openxmlformats.org/drawingml/2006/main">
              <a:rPr lang="es" altLang="en-US" dirty="0"/>
              <a:t>De lo contrario no es muy común</a:t>
            </a:r>
          </a:p>
        </p:txBody>
      </p:sp>
      <p:pic>
        <p:nvPicPr>
          <p:cNvPr id="37891" name="Picture 1">
            <a:extLst>
              <a:ext uri="{FF2B5EF4-FFF2-40B4-BE49-F238E27FC236}">
                <a16:creationId xmlns:a16="http://schemas.microsoft.com/office/drawing/2014/main" id="{CCAA589D-3ED6-47FF-8B49-15D8580890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378200"/>
            <a:ext cx="3943350" cy="2171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2">
            <a:extLst>
              <a:ext uri="{FF2B5EF4-FFF2-40B4-BE49-F238E27FC236}">
                <a16:creationId xmlns:a16="http://schemas.microsoft.com/office/drawing/2014/main" id="{203D3746-8758-479C-93A3-DC90B12F640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24522"/>
            <a:ext cx="8229600" cy="576262"/>
          </a:xfrm>
        </p:spPr>
        <p:txBody>
          <a:bodyPr/>
          <a:lstStyle/>
          <a:p>
            <a:pPr xmlns:a="http://schemas.openxmlformats.org/drawingml/2006/main" eaLnBrk="1" hangingPunct="1"/>
            <a:r xmlns:a="http://schemas.openxmlformats.org/drawingml/2006/main">
              <a:rPr lang="es" altLang="en-US" dirty="0"/>
              <a:t>Describir</a:t>
            </a:r>
          </a:p>
        </p:txBody>
      </p:sp>
      <p:sp>
        <p:nvSpPr>
          <p:cNvPr id="7170" name="Rectangle 3">
            <a:extLst>
              <a:ext uri="{FF2B5EF4-FFF2-40B4-BE49-F238E27FC236}">
                <a16:creationId xmlns:a16="http://schemas.microsoft.com/office/drawing/2014/main" id="{BE2970C8-8537-47B0-BAC1-E14D2907686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 xmlns:a="http://schemas.openxmlformats.org/drawingml/2006/main">
              <a:rPr lang="es" altLang="en-US"/>
              <a:t>Descripción general</a:t>
            </a:r>
          </a:p>
          <a:p>
            <a:r xmlns:a="http://schemas.openxmlformats.org/drawingml/2006/main">
              <a:rPr lang="es" altLang="en-US"/>
              <a:t>Programación multinúcleo</a:t>
            </a:r>
          </a:p>
          <a:p>
            <a:r xmlns:a="http://schemas.openxmlformats.org/drawingml/2006/main">
              <a:rPr lang="es" altLang="en-US"/>
              <a:t>Modelos multiproceso</a:t>
            </a:r>
          </a:p>
          <a:p>
            <a:r xmlns:a="http://schemas.openxmlformats.org/drawingml/2006/main">
              <a:rPr lang="es" altLang="en-US"/>
              <a:t>Bibliotecas de hilos</a:t>
            </a:r>
          </a:p>
          <a:p>
            <a:r xmlns:a="http://schemas.openxmlformats.org/drawingml/2006/main">
              <a:rPr lang="es" altLang="en-US"/>
              <a:t>Subprocesamiento implícito</a:t>
            </a:r>
          </a:p>
          <a:p>
            <a:r xmlns:a="http://schemas.openxmlformats.org/drawingml/2006/main">
              <a:rPr lang="es" altLang="en-US"/>
              <a:t>Problemas de subprocesos</a:t>
            </a:r>
          </a:p>
          <a:p>
            <a:r xmlns:a="http://schemas.openxmlformats.org/drawingml/2006/main">
              <a:rPr lang="es" altLang="en-US"/>
              <a:t>Ejemplos de sistemas operativos</a:t>
            </a:r>
          </a:p>
          <a:p>
            <a:pPr>
              <a:buFont typeface="Monotype Sorts" pitchFamily="-84" charset="2"/>
              <a:buNone/>
            </a:pPr>
            <a:endParaRPr lang="en-US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2">
            <a:extLst>
              <a:ext uri="{FF2B5EF4-FFF2-40B4-BE49-F238E27FC236}">
                <a16:creationId xmlns:a16="http://schemas.microsoft.com/office/drawing/2014/main" id="{A98DC882-9265-4F2A-AAAB-DD166A263E2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28830"/>
            <a:ext cx="8229600" cy="576262"/>
          </a:xfrm>
        </p:spPr>
        <p:txBody>
          <a:bodyPr/>
          <a:lstStyle/>
          <a:p>
            <a:pPr xmlns:a="http://schemas.openxmlformats.org/drawingml/2006/main" eaLnBrk="1" hangingPunct="1"/>
            <a:r xmlns:a="http://schemas.openxmlformats.org/drawingml/2006/main">
              <a:rPr lang="es" altLang="en-US" dirty="0"/>
              <a:t>Modelo de dos niveles</a:t>
            </a:r>
          </a:p>
        </p:txBody>
      </p:sp>
      <p:sp>
        <p:nvSpPr>
          <p:cNvPr id="39938" name="Rectangle 3">
            <a:extLst>
              <a:ext uri="{FF2B5EF4-FFF2-40B4-BE49-F238E27FC236}">
                <a16:creationId xmlns:a16="http://schemas.microsoft.com/office/drawing/2014/main" id="{A2E2CD6A-C625-47A4-91CD-EAFB177081E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9787" y="1155700"/>
            <a:ext cx="7641739" cy="4456113"/>
          </a:xfrm>
        </p:spPr>
        <p:txBody>
          <a:bodyPr/>
          <a:lstStyle/>
          <a:p>
            <a:r xmlns:a="http://schemas.openxmlformats.org/drawingml/2006/main">
              <a:rPr lang="es" altLang="en-US" dirty="0"/>
              <a:t>Similar a M:M, excepto que permite vincular un hilo de usuario </a:t>
            </a:r>
            <a:r xmlns:a="http://schemas.openxmlformats.org/drawingml/2006/main">
              <a:rPr lang="es" altLang="en-US" b="1" dirty="0"/>
              <a:t>al </a:t>
            </a:r>
            <a:r xmlns:a="http://schemas.openxmlformats.org/drawingml/2006/main">
              <a:rPr lang="es" altLang="en-US" dirty="0"/>
              <a:t>hilo del núcleo.</a:t>
            </a:r>
          </a:p>
        </p:txBody>
      </p:sp>
      <p:pic>
        <p:nvPicPr>
          <p:cNvPr id="39939" name="Picture 1">
            <a:extLst>
              <a:ext uri="{FF2B5EF4-FFF2-40B4-BE49-F238E27FC236}">
                <a16:creationId xmlns:a16="http://schemas.microsoft.com/office/drawing/2014/main" id="{95426A68-78A8-483B-AE90-0C4299BC76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1100" y="2336800"/>
            <a:ext cx="4222750" cy="2171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Title 1">
            <a:extLst>
              <a:ext uri="{FF2B5EF4-FFF2-40B4-BE49-F238E27FC236}">
                <a16:creationId xmlns:a16="http://schemas.microsoft.com/office/drawing/2014/main" id="{26BE45F0-3DE5-4D5E-A6DF-893325F249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16906"/>
            <a:ext cx="8229600" cy="576262"/>
          </a:xfrm>
        </p:spPr>
        <p:txBody>
          <a:bodyPr/>
          <a:lstStyle/>
          <a:p>
            <a:pPr xmlns:a="http://schemas.openxmlformats.org/drawingml/2006/main" eaLnBrk="1" hangingPunct="1"/>
            <a:r xmlns:a="http://schemas.openxmlformats.org/drawingml/2006/main">
              <a:rPr lang="es" altLang="en-US" dirty="0"/>
              <a:t>Bibliotecas de hilos</a:t>
            </a:r>
          </a:p>
        </p:txBody>
      </p:sp>
      <p:sp>
        <p:nvSpPr>
          <p:cNvPr id="41986" name="Content Placeholder 2">
            <a:extLst>
              <a:ext uri="{FF2B5EF4-FFF2-40B4-BE49-F238E27FC236}">
                <a16:creationId xmlns:a16="http://schemas.microsoft.com/office/drawing/2014/main" id="{656EC163-3A42-463F-98B9-34FCCA5B73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4442" y="1233488"/>
            <a:ext cx="7703067" cy="4530725"/>
          </a:xfrm>
        </p:spPr>
        <p:txBody>
          <a:bodyPr/>
          <a:lstStyle/>
          <a:p>
            <a:r xmlns:a="http://schemas.openxmlformats.org/drawingml/2006/main">
              <a:rPr lang="es" altLang="en-US" b="1" dirty="0">
                <a:solidFill>
                  <a:srgbClr val="3366FF"/>
                </a:solidFill>
              </a:rPr>
              <a:t>Biblioteca de hilos</a:t>
            </a:r>
            <a:r xmlns:a="http://schemas.openxmlformats.org/drawingml/2006/main">
              <a:rPr lang="es" altLang="en-US" dirty="0">
                <a:solidFill>
                  <a:srgbClr val="3366FF"/>
                </a:solidFill>
              </a:rPr>
              <a:t> </a:t>
            </a:r>
            <a:r xmlns:a="http://schemas.openxmlformats.org/drawingml/2006/main">
              <a:rPr lang="es" altLang="en-US" dirty="0"/>
              <a:t>proporciona al programador una API para crear y gestionar subprocesos</a:t>
            </a:r>
          </a:p>
          <a:p>
            <a:r xmlns:a="http://schemas.openxmlformats.org/drawingml/2006/main">
              <a:rPr lang="es" altLang="en-US" dirty="0"/>
              <a:t>Dos formas principales de implementar</a:t>
            </a:r>
          </a:p>
          <a:p>
            <a:pPr xmlns:a="http://schemas.openxmlformats.org/drawingml/2006/main" lvl="1"/>
            <a:r xmlns:a="http://schemas.openxmlformats.org/drawingml/2006/main">
              <a:rPr lang="es" altLang="en-US" dirty="0"/>
              <a:t>Biblioteca completamente en el espacio del usuario.</a:t>
            </a:r>
          </a:p>
          <a:p>
            <a:pPr xmlns:a="http://schemas.openxmlformats.org/drawingml/2006/main" lvl="1"/>
            <a:r xmlns:a="http://schemas.openxmlformats.org/drawingml/2006/main">
              <a:rPr lang="es" altLang="en-US" dirty="0"/>
              <a:t>Biblioteca a nivel de kernel compatible con el sistema operativo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Rectangle 2">
            <a:extLst>
              <a:ext uri="{FF2B5EF4-FFF2-40B4-BE49-F238E27FC236}">
                <a16:creationId xmlns:a16="http://schemas.microsoft.com/office/drawing/2014/main" id="{8F382B6E-9987-479D-9B85-186AB98DDD4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20275"/>
            <a:ext cx="8229600" cy="576262"/>
          </a:xfrm>
        </p:spPr>
        <p:txBody>
          <a:bodyPr/>
          <a:lstStyle/>
          <a:p>
            <a:pPr xmlns:a="http://schemas.openxmlformats.org/drawingml/2006/main" eaLnBrk="1" hangingPunct="1"/>
            <a:r xmlns:a="http://schemas.openxmlformats.org/drawingml/2006/main">
              <a:rPr lang="es" altLang="en-US" dirty="0" err="1"/>
              <a:t>Philos</a:t>
            </a:r>
            <a:endParaRPr xmlns:a="http://schemas.openxmlformats.org/drawingml/2006/main" lang="en-US" altLang="en-US" dirty="0"/>
          </a:p>
        </p:txBody>
      </p:sp>
      <p:sp>
        <p:nvSpPr>
          <p:cNvPr id="44034" name="Rectangle 3">
            <a:extLst>
              <a:ext uri="{FF2B5EF4-FFF2-40B4-BE49-F238E27FC236}">
                <a16:creationId xmlns:a16="http://schemas.microsoft.com/office/drawing/2014/main" id="{9DE6F01A-727E-4FA1-9360-3180865E3C5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58416" y="1233488"/>
            <a:ext cx="7613780" cy="4465637"/>
          </a:xfrm>
        </p:spPr>
        <p:txBody>
          <a:bodyPr/>
          <a:lstStyle/>
          <a:p>
            <a:r xmlns:a="http://schemas.openxmlformats.org/drawingml/2006/main">
              <a:rPr lang="es" altLang="en-US" dirty="0"/>
              <a:t>Puede proporcionarse a nivel de usuario o a nivel de kernel.</a:t>
            </a:r>
          </a:p>
          <a:p>
            <a:r xmlns:a="http://schemas.openxmlformats.org/drawingml/2006/main">
              <a:rPr lang="es" altLang="en-US" dirty="0"/>
              <a:t>Una API estándar POSIX (IEEE 1003.1c) para la creación y sincronización de subprocesos</a:t>
            </a:r>
          </a:p>
          <a:p>
            <a:r xmlns:a="http://schemas.openxmlformats.org/drawingml/2006/main">
              <a:rPr lang="es" altLang="en-US" b="1" i="1" dirty="0"/>
              <a:t>Especificación </a:t>
            </a:r>
            <a:r xmlns:a="http://schemas.openxmlformats.org/drawingml/2006/main">
              <a:rPr lang="es" altLang="en-US" dirty="0"/>
              <a:t>, no </a:t>
            </a:r>
            <a:r xmlns:a="http://schemas.openxmlformats.org/drawingml/2006/main">
              <a:rPr lang="es" altLang="en-US" b="1" i="1" dirty="0"/>
              <a:t>implementación</a:t>
            </a:r>
            <a:endParaRPr xmlns:a="http://schemas.openxmlformats.org/drawingml/2006/main" lang="en-US" altLang="en-US" dirty="0"/>
          </a:p>
          <a:p>
            <a:r xmlns:a="http://schemas.openxmlformats.org/drawingml/2006/main">
              <a:rPr lang="es" altLang="en-US" dirty="0"/>
              <a:t>API especifica el comportamiento de la biblioteca de subprocesos, la implementación depende del desarrollo de la biblioteca</a:t>
            </a:r>
          </a:p>
          <a:p>
            <a:r xmlns:a="http://schemas.openxmlformats.org/drawingml/2006/main">
              <a:rPr lang="es" altLang="en-US" dirty="0"/>
              <a:t>Común en sistemas operativos UNIX (Linux y Mac OS X)</a:t>
            </a:r>
          </a:p>
          <a:p>
            <a:pPr>
              <a:buFont typeface="Monotype Sorts" pitchFamily="-84" charset="2"/>
              <a:buNone/>
            </a:pPr>
            <a:endParaRPr lang="en-US" altLang="en-US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Title 1">
            <a:extLst>
              <a:ext uri="{FF2B5EF4-FFF2-40B4-BE49-F238E27FC236}">
                <a16:creationId xmlns:a16="http://schemas.microsoft.com/office/drawing/2014/main" id="{0043C8C3-F0F7-45F5-8A7A-9650671B0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0275"/>
            <a:ext cx="8229600" cy="576262"/>
          </a:xfrm>
        </p:spPr>
        <p:txBody>
          <a:bodyPr/>
          <a:lstStyle/>
          <a:p>
            <a:r xmlns:a="http://schemas.openxmlformats.org/drawingml/2006/main">
              <a:rPr lang="es" altLang="en-US" dirty="0"/>
              <a:t>Ejemplo </a:t>
            </a:r>
            <a:r xmlns:a="http://schemas.openxmlformats.org/drawingml/2006/main">
              <a:rPr lang="es" altLang="en-US" dirty="0" err="1"/>
              <a:t>de subprocesos</a:t>
            </a:r>
          </a:p>
        </p:txBody>
      </p:sp>
      <p:pic>
        <p:nvPicPr>
          <p:cNvPr id="46082" name="Picture 1">
            <a:extLst>
              <a:ext uri="{FF2B5EF4-FFF2-40B4-BE49-F238E27FC236}">
                <a16:creationId xmlns:a16="http://schemas.microsoft.com/office/drawing/2014/main" id="{9A3D775D-6FA1-4646-A7D2-CE6E80B510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5863" y="949325"/>
            <a:ext cx="7137400" cy="535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Title 1">
            <a:extLst>
              <a:ext uri="{FF2B5EF4-FFF2-40B4-BE49-F238E27FC236}">
                <a16:creationId xmlns:a16="http://schemas.microsoft.com/office/drawing/2014/main" id="{9245F2F6-2CCF-4D21-8E1F-CB638D2778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4522"/>
            <a:ext cx="8229600" cy="576262"/>
          </a:xfrm>
        </p:spPr>
        <p:txBody>
          <a:bodyPr/>
          <a:lstStyle/>
          <a:p>
            <a:r xmlns:a="http://schemas.openxmlformats.org/drawingml/2006/main">
              <a:rPr lang="es" altLang="en-US" dirty="0" err="1"/>
              <a:t>de subprocesos </a:t>
            </a:r>
            <a:r xmlns:a="http://schemas.openxmlformats.org/drawingml/2006/main">
              <a:rPr lang="es" altLang="en-US" dirty="0"/>
              <a:t>(cont.)</a:t>
            </a:r>
          </a:p>
        </p:txBody>
      </p:sp>
      <p:pic>
        <p:nvPicPr>
          <p:cNvPr id="47106" name="Picture 2">
            <a:extLst>
              <a:ext uri="{FF2B5EF4-FFF2-40B4-BE49-F238E27FC236}">
                <a16:creationId xmlns:a16="http://schemas.microsoft.com/office/drawing/2014/main" id="{78685247-D5BA-441C-A8DF-77393E66C5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2057400"/>
            <a:ext cx="5638800" cy="273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Title 1">
            <a:extLst>
              <a:ext uri="{FF2B5EF4-FFF2-40B4-BE49-F238E27FC236}">
                <a16:creationId xmlns:a16="http://schemas.microsoft.com/office/drawing/2014/main" id="{3030B908-CBBC-46B7-AB64-06E0AE91FE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3938" y="222868"/>
            <a:ext cx="7793037" cy="576262"/>
          </a:xfrm>
        </p:spPr>
        <p:txBody>
          <a:bodyPr/>
          <a:lstStyle/>
          <a:p>
            <a:r xmlns:a="http://schemas.openxmlformats.org/drawingml/2006/main">
              <a:rPr lang="es" altLang="en-US" dirty="0" err="1"/>
              <a:t>Pthreads </a:t>
            </a:r>
            <a:r xmlns:a="http://schemas.openxmlformats.org/drawingml/2006/main">
              <a:rPr lang="es" altLang="en-US" dirty="0"/>
              <a:t>para unir 10 hilos</a:t>
            </a:r>
          </a:p>
        </p:txBody>
      </p:sp>
      <p:pic>
        <p:nvPicPr>
          <p:cNvPr id="48130" name="Picture 1">
            <a:extLst>
              <a:ext uri="{FF2B5EF4-FFF2-40B4-BE49-F238E27FC236}">
                <a16:creationId xmlns:a16="http://schemas.microsoft.com/office/drawing/2014/main" id="{67BD81D9-A50E-47F3-9F79-4E6B618DDE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2613" y="1447800"/>
            <a:ext cx="5438775" cy="213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Title 1">
            <a:extLst>
              <a:ext uri="{FF2B5EF4-FFF2-40B4-BE49-F238E27FC236}">
                <a16:creationId xmlns:a16="http://schemas.microsoft.com/office/drawing/2014/main" id="{7CECD3BA-62CC-49CF-A3B0-2E894A8AF2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176" y="226237"/>
            <a:ext cx="8615524" cy="576262"/>
          </a:xfrm>
        </p:spPr>
        <p:txBody>
          <a:bodyPr/>
          <a:lstStyle/>
          <a:p>
            <a:r xmlns:a="http://schemas.openxmlformats.org/drawingml/2006/main">
              <a:rPr lang="es" altLang="en-US" dirty="0"/>
              <a:t>Programa C multiproceso de Windows</a:t>
            </a:r>
          </a:p>
        </p:txBody>
      </p:sp>
      <p:pic>
        <p:nvPicPr>
          <p:cNvPr id="49154" name="Picture 1">
            <a:extLst>
              <a:ext uri="{FF2B5EF4-FFF2-40B4-BE49-F238E27FC236}">
                <a16:creationId xmlns:a16="http://schemas.microsoft.com/office/drawing/2014/main" id="{059F8F90-7DAA-4C82-9441-2A6B6B6451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3200" y="1905000"/>
            <a:ext cx="6184900" cy="30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Title 1">
            <a:extLst>
              <a:ext uri="{FF2B5EF4-FFF2-40B4-BE49-F238E27FC236}">
                <a16:creationId xmlns:a16="http://schemas.microsoft.com/office/drawing/2014/main" id="{1E8315E7-366C-43D5-A792-8CEC9E0CAC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4359" y="222868"/>
            <a:ext cx="8026141" cy="576262"/>
          </a:xfrm>
        </p:spPr>
        <p:txBody>
          <a:bodyPr/>
          <a:lstStyle/>
          <a:p>
            <a:r xmlns:a="http://schemas.openxmlformats.org/drawingml/2006/main">
              <a:rPr lang="es" altLang="en-US" sz="3000" dirty="0"/>
              <a:t>Programa C multiproceso de Windows (cont.)</a:t>
            </a:r>
          </a:p>
        </p:txBody>
      </p:sp>
      <p:pic>
        <p:nvPicPr>
          <p:cNvPr id="50178" name="Picture 3">
            <a:extLst>
              <a:ext uri="{FF2B5EF4-FFF2-40B4-BE49-F238E27FC236}">
                <a16:creationId xmlns:a16="http://schemas.microsoft.com/office/drawing/2014/main" id="{52F3D5AE-9E92-48CC-B027-69AF987155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7638" y="893763"/>
            <a:ext cx="6540500" cy="576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Rectangle 4">
            <a:extLst>
              <a:ext uri="{FF2B5EF4-FFF2-40B4-BE49-F238E27FC236}">
                <a16:creationId xmlns:a16="http://schemas.microsoft.com/office/drawing/2014/main" id="{C1AEEAB0-CD68-4885-8DE2-6E1B4D4613A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26237"/>
            <a:ext cx="8229600" cy="576262"/>
          </a:xfrm>
        </p:spPr>
        <p:txBody>
          <a:bodyPr/>
          <a:lstStyle/>
          <a:p>
            <a:pPr xmlns:a="http://schemas.openxmlformats.org/drawingml/2006/main" eaLnBrk="1" hangingPunct="1"/>
            <a:r xmlns:a="http://schemas.openxmlformats.org/drawingml/2006/main">
              <a:rPr lang="es" altLang="en-US" dirty="0"/>
              <a:t>Hilos de Java</a:t>
            </a:r>
          </a:p>
        </p:txBody>
      </p:sp>
      <p:sp>
        <p:nvSpPr>
          <p:cNvPr id="51202" name="Rectangle 5">
            <a:extLst>
              <a:ext uri="{FF2B5EF4-FFF2-40B4-BE49-F238E27FC236}">
                <a16:creationId xmlns:a16="http://schemas.microsoft.com/office/drawing/2014/main" id="{570CFFC5-7BD7-485F-B933-EB13E069C18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11213" y="1231900"/>
            <a:ext cx="7688975" cy="3746500"/>
          </a:xfrm>
        </p:spPr>
        <p:txBody>
          <a:bodyPr/>
          <a:lstStyle/>
          <a:p>
            <a:r xmlns:a="http://schemas.openxmlformats.org/drawingml/2006/main">
              <a:rPr lang="es" altLang="en-US" dirty="0"/>
              <a:t>Los subprocesos de Java son gestionados por la JVM.</a:t>
            </a:r>
          </a:p>
          <a:p>
            <a:r xmlns:a="http://schemas.openxmlformats.org/drawingml/2006/main">
              <a:rPr lang="es" altLang="en-US" dirty="0"/>
              <a:t>Normalmente se implementa utilizando el modelo de subprocesos proporcionado por el sistema operativo subyacente.</a:t>
            </a:r>
          </a:p>
          <a:p>
            <a:r xmlns:a="http://schemas.openxmlformats.org/drawingml/2006/main">
              <a:rPr lang="es" altLang="en-US" dirty="0"/>
              <a:t>Los subprocesos de Java pueden ser creados por:</a:t>
            </a:r>
          </a:p>
          <a:p>
            <a:pPr xmlns:a="http://schemas.openxmlformats.org/drawingml/2006/main" lvl="1"/>
            <a:r xmlns:a="http://schemas.openxmlformats.org/drawingml/2006/main">
              <a:rPr lang="es" altLang="en-US" dirty="0"/>
              <a:t>Clase de hilo extensible</a:t>
            </a:r>
          </a:p>
          <a:p>
            <a:pPr xmlns:a="http://schemas.openxmlformats.org/drawingml/2006/main" lvl="1"/>
            <a:r xmlns:a="http://schemas.openxmlformats.org/drawingml/2006/main">
              <a:rPr lang="es" altLang="en-US" dirty="0"/>
              <a:t>Implementando la interfaz Runnable</a:t>
            </a:r>
            <a:br xmlns:a="http://schemas.openxmlformats.org/drawingml/2006/main">
              <a:rPr lang="en-US" altLang="en-US" dirty="0"/>
            </a:br>
            <a:br xmlns:a="http://schemas.openxmlformats.org/drawingml/2006/main">
              <a:rPr lang="en-US" altLang="en-US" dirty="0"/>
            </a:br>
            <a:br xmlns:a="http://schemas.openxmlformats.org/drawingml/2006/main">
              <a:rPr lang="en-US" altLang="en-US" dirty="0"/>
            </a:br>
            <a:br xmlns:a="http://schemas.openxmlformats.org/drawingml/2006/main">
              <a:rPr lang="en-US" altLang="en-US" dirty="0"/>
            </a:br>
            <a:endParaRPr xmlns:a="http://schemas.openxmlformats.org/drawingml/2006/main" lang="en-US" altLang="en-US" dirty="0"/>
          </a:p>
          <a:p>
            <a:pPr marL="457200" lvl="1" indent="0">
              <a:buNone/>
            </a:pPr>
            <a:endParaRPr lang="en-US" altLang="en-US" sz="900" dirty="0"/>
          </a:p>
          <a:p>
            <a:pPr xmlns:a="http://schemas.openxmlformats.org/drawingml/2006/main" lvl="1"/>
            <a:r xmlns:a="http://schemas.openxmlformats.org/drawingml/2006/main">
              <a:rPr lang="es" altLang="en-US" dirty="0"/>
              <a:t>La práctica estándar es implementar la interfaz Runnable</a:t>
            </a:r>
            <a:br xmlns:a="http://schemas.openxmlformats.org/drawingml/2006/main">
              <a:rPr lang="en-US" altLang="en-US" dirty="0"/>
            </a:br>
            <a:endParaRPr xmlns:a="http://schemas.openxmlformats.org/drawingml/2006/main" lang="en-US" altLang="en-US" dirty="0"/>
          </a:p>
        </p:txBody>
      </p:sp>
      <p:pic>
        <p:nvPicPr>
          <p:cNvPr id="51203" name="Picture 1" descr="Screen Shot 2012-12-04 at 9.09.28 PM.png">
            <a:extLst>
              <a:ext uri="{FF2B5EF4-FFF2-40B4-BE49-F238E27FC236}">
                <a16:creationId xmlns:a16="http://schemas.microsoft.com/office/drawing/2014/main" id="{0C728E61-EF06-4D16-9CCE-0AA7C7626B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8675" y="3503613"/>
            <a:ext cx="3773488" cy="113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Title 1">
            <a:extLst>
              <a:ext uri="{FF2B5EF4-FFF2-40B4-BE49-F238E27FC236}">
                <a16:creationId xmlns:a16="http://schemas.microsoft.com/office/drawing/2014/main" id="{C60F206A-FBEA-44F3-B6C2-45680ED56A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4522"/>
            <a:ext cx="8229600" cy="576262"/>
          </a:xfrm>
        </p:spPr>
        <p:txBody>
          <a:bodyPr/>
          <a:lstStyle/>
          <a:p>
            <a:r xmlns:a="http://schemas.openxmlformats.org/drawingml/2006/main">
              <a:rPr lang="es" altLang="en-US" dirty="0"/>
              <a:t>Hilos de Java</a:t>
            </a:r>
          </a:p>
        </p:txBody>
      </p:sp>
      <p:sp>
        <p:nvSpPr>
          <p:cNvPr id="53250" name="TextBox 2">
            <a:extLst>
              <a:ext uri="{FF2B5EF4-FFF2-40B4-BE49-F238E27FC236}">
                <a16:creationId xmlns:a16="http://schemas.microsoft.com/office/drawing/2014/main" id="{93AD19CF-3C73-477D-B858-C3606B2B5F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1413" y="1062038"/>
            <a:ext cx="46577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-84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-84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xmlns:a="http://schemas.openxmlformats.org/drawingml/2006/main">
              <a:spcBef>
                <a:spcPct val="0"/>
              </a:spcBef>
              <a:buClrTx/>
              <a:buSzTx/>
              <a:buFontTx/>
              <a:buNone/>
            </a:pPr>
            <a:r xmlns:a="http://schemas.openxmlformats.org/drawingml/2006/main">
              <a:rPr kumimoji="0" lang="es" altLang="en-US" b="1">
                <a:latin typeface="Verdana" panose="020B0604030504040204" pitchFamily="34" charset="0"/>
              </a:rPr>
              <a:t>Implementación de la interfaz ejecutable:</a:t>
            </a:r>
          </a:p>
        </p:txBody>
      </p:sp>
      <p:pic>
        <p:nvPicPr>
          <p:cNvPr id="53251" name="Picture 3">
            <a:extLst>
              <a:ext uri="{FF2B5EF4-FFF2-40B4-BE49-F238E27FC236}">
                <a16:creationId xmlns:a16="http://schemas.microsoft.com/office/drawing/2014/main" id="{3A6E59B6-1369-4D02-9B41-9466C54EE0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75" y="1492250"/>
            <a:ext cx="4826000" cy="157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3252" name="Rectangle 4">
            <a:extLst>
              <a:ext uri="{FF2B5EF4-FFF2-40B4-BE49-F238E27FC236}">
                <a16:creationId xmlns:a16="http://schemas.microsoft.com/office/drawing/2014/main" id="{5D600B74-6680-4450-BB6F-CBCFF22AA8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4438" y="3014663"/>
            <a:ext cx="25463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-84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-84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xmlns:a="http://schemas.openxmlformats.org/drawingml/2006/main">
              <a:spcBef>
                <a:spcPct val="0"/>
              </a:spcBef>
              <a:buClrTx/>
              <a:buSzTx/>
              <a:buFontTx/>
              <a:buNone/>
            </a:pPr>
            <a:r xmlns:a="http://schemas.openxmlformats.org/drawingml/2006/main">
              <a:rPr kumimoji="0" lang="es" altLang="en-US" b="1">
                <a:latin typeface="Verdana" panose="020B0604030504040204" pitchFamily="34" charset="0"/>
              </a:rPr>
              <a:t>Creando un hilo:</a:t>
            </a:r>
          </a:p>
        </p:txBody>
      </p:sp>
      <p:pic>
        <p:nvPicPr>
          <p:cNvPr id="53253" name="Picture 5">
            <a:extLst>
              <a:ext uri="{FF2B5EF4-FFF2-40B4-BE49-F238E27FC236}">
                <a16:creationId xmlns:a16="http://schemas.microsoft.com/office/drawing/2014/main" id="{3157C5FE-DF44-43EE-B465-730C09A7D0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9413" y="3494088"/>
            <a:ext cx="4800600" cy="73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3254" name="Rectangle 6">
            <a:extLst>
              <a:ext uri="{FF2B5EF4-FFF2-40B4-BE49-F238E27FC236}">
                <a16:creationId xmlns:a16="http://schemas.microsoft.com/office/drawing/2014/main" id="{B7EDA4AE-092F-4D4E-9689-344AD518F9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4438" y="4219575"/>
            <a:ext cx="284956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-84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-84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xmlns:a="http://schemas.openxmlformats.org/drawingml/2006/main">
              <a:spcBef>
                <a:spcPct val="0"/>
              </a:spcBef>
              <a:buClrTx/>
              <a:buSzTx/>
              <a:buFontTx/>
              <a:buNone/>
            </a:pPr>
            <a:r xmlns:a="http://schemas.openxmlformats.org/drawingml/2006/main">
              <a:rPr kumimoji="0" lang="es" altLang="en-US" b="1">
                <a:latin typeface="Verdana" panose="020B0604030504040204" pitchFamily="34" charset="0"/>
              </a:rPr>
              <a:t>Esperando un hilo:</a:t>
            </a:r>
          </a:p>
        </p:txBody>
      </p:sp>
      <p:pic>
        <p:nvPicPr>
          <p:cNvPr id="53255" name="Picture 7">
            <a:extLst>
              <a:ext uri="{FF2B5EF4-FFF2-40B4-BE49-F238E27FC236}">
                <a16:creationId xmlns:a16="http://schemas.microsoft.com/office/drawing/2014/main" id="{6EBBEE03-6B80-4FB8-8BA5-A69C6B3074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75" y="4657725"/>
            <a:ext cx="4114800" cy="127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Title 1">
            <a:extLst>
              <a:ext uri="{FF2B5EF4-FFF2-40B4-BE49-F238E27FC236}">
                <a16:creationId xmlns:a16="http://schemas.microsoft.com/office/drawing/2014/main" id="{F4FAEF8D-141E-4014-81C2-5AD32F559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xmlns:a="http://schemas.openxmlformats.org/drawingml/2006/main" eaLnBrk="1" hangingPunct="1"/>
            <a:r xmlns:a="http://schemas.openxmlformats.org/drawingml/2006/main">
              <a:rPr lang="es" altLang="en-US" dirty="0"/>
              <a:t>Objetivos</a:t>
            </a:r>
          </a:p>
        </p:txBody>
      </p:sp>
      <p:sp>
        <p:nvSpPr>
          <p:cNvPr id="9218" name="Content Placeholder 2">
            <a:extLst>
              <a:ext uri="{FF2B5EF4-FFF2-40B4-BE49-F238E27FC236}">
                <a16:creationId xmlns:a16="http://schemas.microsoft.com/office/drawing/2014/main" id="{69649437-64F3-4573-8F48-4963AC548C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6450" y="1233488"/>
            <a:ext cx="6940550" cy="4530725"/>
          </a:xfrm>
        </p:spPr>
        <p:txBody>
          <a:bodyPr/>
          <a:lstStyle/>
          <a:p>
            <a:r xmlns:a="http://schemas.openxmlformats.org/drawingml/2006/main">
              <a:rPr lang="es" altLang="en-US"/>
              <a:t>Identificar los componentes básicos de un hilo y contrastar hilos y procesos.</a:t>
            </a:r>
          </a:p>
          <a:p>
            <a:r xmlns:a="http://schemas.openxmlformats.org/drawingml/2006/main">
              <a:rPr lang="es" altLang="en-US"/>
              <a:t>Describir los beneficios y desafíos de diseñar aplicaciones multiproceso.</a:t>
            </a:r>
          </a:p>
          <a:p>
            <a:r xmlns:a="http://schemas.openxmlformats.org/drawingml/2006/main">
              <a:rPr lang="es" altLang="en-US"/>
              <a:t>Ilustrar diferentes enfoques de subprocesos implícitos, incluidos grupos de subprocesos, unión de bifurcación y Grand Central Dispatch.</a:t>
            </a:r>
          </a:p>
          <a:p>
            <a:r xmlns:a="http://schemas.openxmlformats.org/drawingml/2006/main">
              <a:rPr lang="es" altLang="en-US"/>
              <a:t>Describir cómo los sistemas operativos Windows y Linux representan subprocesos.</a:t>
            </a:r>
          </a:p>
          <a:p>
            <a:r xmlns:a="http://schemas.openxmlformats.org/drawingml/2006/main">
              <a:rPr lang="es" altLang="en-US"/>
              <a:t>Diseñe aplicaciones multiproceso utilizando las API de subprocesos Pthreads, Java y Windows.</a:t>
            </a:r>
          </a:p>
          <a:p>
            <a:endParaRPr lang="en-US" alt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Title 1">
            <a:extLst>
              <a:ext uri="{FF2B5EF4-FFF2-40B4-BE49-F238E27FC236}">
                <a16:creationId xmlns:a16="http://schemas.microsoft.com/office/drawing/2014/main" id="{13BB46A0-1D14-4FC6-A460-C90F6E2D3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 xmlns:a="http://schemas.openxmlformats.org/drawingml/2006/main">
              <a:rPr lang="es" altLang="en-US"/>
              <a:t>Marco de ejecución de Java</a:t>
            </a:r>
          </a:p>
        </p:txBody>
      </p:sp>
      <p:sp>
        <p:nvSpPr>
          <p:cNvPr id="54274" name="Content Placeholder 2">
            <a:extLst>
              <a:ext uri="{FF2B5EF4-FFF2-40B4-BE49-F238E27FC236}">
                <a16:creationId xmlns:a16="http://schemas.microsoft.com/office/drawing/2014/main" id="{0D32A769-ACA8-4BB5-9FC7-1A36C936DB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 xmlns:a="http://schemas.openxmlformats.org/drawingml/2006/main">
              <a:rPr lang="es" altLang="en-US"/>
              <a:t>En lugar de crear subprocesos explícitamente, Java también permite la creación de subprocesos alrededor de la interfaz Executor:</a:t>
            </a:r>
            <a:br xmlns:a="http://schemas.openxmlformats.org/drawingml/2006/main">
              <a:rPr lang="en-US" altLang="en-US"/>
            </a:br>
            <a:br xmlns:a="http://schemas.openxmlformats.org/drawingml/2006/main">
              <a:rPr lang="en-US" altLang="en-US"/>
            </a:br>
            <a:br xmlns:a="http://schemas.openxmlformats.org/drawingml/2006/main">
              <a:rPr lang="en-US" altLang="en-US"/>
            </a:br>
            <a:br xmlns:a="http://schemas.openxmlformats.org/drawingml/2006/main">
              <a:rPr lang="en-US" altLang="en-US"/>
            </a:br>
            <a:br xmlns:a="http://schemas.openxmlformats.org/drawingml/2006/main">
              <a:rPr lang="en-US" altLang="en-US"/>
            </a:br>
            <a:br xmlns:a="http://schemas.openxmlformats.org/drawingml/2006/main">
              <a:rPr lang="en-US" altLang="en-US"/>
            </a:br>
            <a:endParaRPr xmlns:a="http://schemas.openxmlformats.org/drawingml/2006/main" lang="en-US" altLang="en-US"/>
          </a:p>
          <a:p>
            <a:r xmlns:a="http://schemas.openxmlformats.org/drawingml/2006/main">
              <a:rPr lang="es" altLang="en-US"/>
              <a:t>El Ejecutor se utiliza de la siguiente manera:</a:t>
            </a:r>
            <a:br xmlns:a="http://schemas.openxmlformats.org/drawingml/2006/main">
              <a:rPr lang="en-US" altLang="en-US"/>
            </a:br>
            <a:br xmlns:a="http://schemas.openxmlformats.org/drawingml/2006/main">
              <a:rPr lang="en-US" altLang="en-US"/>
            </a:br>
            <a:endParaRPr xmlns:a="http://schemas.openxmlformats.org/drawingml/2006/main" lang="en-US" altLang="en-US"/>
          </a:p>
        </p:txBody>
      </p:sp>
      <p:pic>
        <p:nvPicPr>
          <p:cNvPr id="54275" name="Picture 3">
            <a:extLst>
              <a:ext uri="{FF2B5EF4-FFF2-40B4-BE49-F238E27FC236}">
                <a16:creationId xmlns:a16="http://schemas.microsoft.com/office/drawing/2014/main" id="{925F2420-3B38-4BBF-95DB-0D1FB6F500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1063" y="1982788"/>
            <a:ext cx="4267200" cy="116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276" name="Picture 4">
            <a:extLst>
              <a:ext uri="{FF2B5EF4-FFF2-40B4-BE49-F238E27FC236}">
                <a16:creationId xmlns:a16="http://schemas.microsoft.com/office/drawing/2014/main" id="{83D93813-F376-44DC-802B-F865A1A104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0913" y="4083050"/>
            <a:ext cx="3695700" cy="74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Title 1">
            <a:extLst>
              <a:ext uri="{FF2B5EF4-FFF2-40B4-BE49-F238E27FC236}">
                <a16:creationId xmlns:a16="http://schemas.microsoft.com/office/drawing/2014/main" id="{59A55039-19E6-4761-9A88-54FE62723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 xmlns:a="http://schemas.openxmlformats.org/drawingml/2006/main">
              <a:rPr lang="es" altLang="en-US"/>
              <a:t>Marco de ejecución de Java</a:t>
            </a:r>
          </a:p>
        </p:txBody>
      </p:sp>
      <p:pic>
        <p:nvPicPr>
          <p:cNvPr id="55298" name="Picture 4">
            <a:extLst>
              <a:ext uri="{FF2B5EF4-FFF2-40B4-BE49-F238E27FC236}">
                <a16:creationId xmlns:a16="http://schemas.microsoft.com/office/drawing/2014/main" id="{FA43B0FA-FE5E-400F-8A43-708B3CC293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6600" y="1389063"/>
            <a:ext cx="6019800" cy="443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Title 1">
            <a:extLst>
              <a:ext uri="{FF2B5EF4-FFF2-40B4-BE49-F238E27FC236}">
                <a16:creationId xmlns:a16="http://schemas.microsoft.com/office/drawing/2014/main" id="{D3D9F2F0-9A6E-4213-BD42-4A873B705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 xmlns:a="http://schemas.openxmlformats.org/drawingml/2006/main">
              <a:rPr lang="es" altLang="en-US" dirty="0"/>
              <a:t>Marco de ejecución de Java (cont.)</a:t>
            </a:r>
          </a:p>
        </p:txBody>
      </p:sp>
      <p:pic>
        <p:nvPicPr>
          <p:cNvPr id="56322" name="Picture 2">
            <a:extLst>
              <a:ext uri="{FF2B5EF4-FFF2-40B4-BE49-F238E27FC236}">
                <a16:creationId xmlns:a16="http://schemas.microsoft.com/office/drawing/2014/main" id="{60CA2FFB-E1A5-46F6-B0CB-5515AE9794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700" y="1778000"/>
            <a:ext cx="7581900" cy="328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Rectangle 2">
            <a:extLst>
              <a:ext uri="{FF2B5EF4-FFF2-40B4-BE49-F238E27FC236}">
                <a16:creationId xmlns:a16="http://schemas.microsoft.com/office/drawing/2014/main" id="{F9E55120-F5D0-46C2-82BE-CA6606138A0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19499"/>
            <a:ext cx="8229600" cy="576262"/>
          </a:xfrm>
        </p:spPr>
        <p:txBody>
          <a:bodyPr/>
          <a:lstStyle/>
          <a:p>
            <a:pPr xmlns:a="http://schemas.openxmlformats.org/drawingml/2006/main" eaLnBrk="1" hangingPunct="1"/>
            <a:r xmlns:a="http://schemas.openxmlformats.org/drawingml/2006/main">
              <a:rPr lang="es" altLang="en-US" dirty="0"/>
              <a:t>Subprocesamiento implícito</a:t>
            </a:r>
          </a:p>
        </p:txBody>
      </p:sp>
      <p:sp>
        <p:nvSpPr>
          <p:cNvPr id="57346" name="Rectangle 3">
            <a:extLst>
              <a:ext uri="{FF2B5EF4-FFF2-40B4-BE49-F238E27FC236}">
                <a16:creationId xmlns:a16="http://schemas.microsoft.com/office/drawing/2014/main" id="{FC74C183-73E7-433E-B44B-AE297348A81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06449" y="1233488"/>
            <a:ext cx="7684407" cy="4478337"/>
          </a:xfrm>
        </p:spPr>
        <p:txBody>
          <a:bodyPr/>
          <a:lstStyle/>
          <a:p>
            <a:r xmlns:a="http://schemas.openxmlformats.org/drawingml/2006/main">
              <a:rPr lang="es" altLang="en-US" dirty="0"/>
              <a:t>Creciendo en popularidad a medida que aumenta el número de subprocesos, la corrección del programa es más difícil con subprocesos explícitos.</a:t>
            </a:r>
          </a:p>
          <a:p>
            <a:r xmlns:a="http://schemas.openxmlformats.org/drawingml/2006/main">
              <a:rPr lang="es" altLang="en-US" dirty="0"/>
              <a:t>Creación y gestión de subprocesos realizada por compiladores y bibliotecas de tiempo de ejecución en lugar de programadores.</a:t>
            </a:r>
          </a:p>
          <a:p>
            <a:r xmlns:a="http://schemas.openxmlformats.org/drawingml/2006/main">
              <a:rPr lang="es" altLang="en-US" dirty="0"/>
              <a:t>Cinco métodos explorados</a:t>
            </a:r>
          </a:p>
          <a:p>
            <a:pPr xmlns:a="http://schemas.openxmlformats.org/drawingml/2006/main" lvl="1"/>
            <a:r xmlns:a="http://schemas.openxmlformats.org/drawingml/2006/main">
              <a:rPr lang="es" altLang="en-US" dirty="0"/>
              <a:t>Grupos de subprocesos</a:t>
            </a:r>
          </a:p>
          <a:p>
            <a:pPr xmlns:a="http://schemas.openxmlformats.org/drawingml/2006/main" lvl="1"/>
            <a:r xmlns:a="http://schemas.openxmlformats.org/drawingml/2006/main">
              <a:rPr lang="es" altLang="en-US" dirty="0"/>
              <a:t>Unión de horquilla</a:t>
            </a:r>
          </a:p>
          <a:p>
            <a:pPr xmlns:a="http://schemas.openxmlformats.org/drawingml/2006/main" lvl="1"/>
            <a:r xmlns:a="http://schemas.openxmlformats.org/drawingml/2006/main">
              <a:rPr lang="es" altLang="en-US" dirty="0"/>
              <a:t>OpenMP</a:t>
            </a:r>
          </a:p>
          <a:p>
            <a:pPr xmlns:a="http://schemas.openxmlformats.org/drawingml/2006/main" lvl="1"/>
            <a:r xmlns:a="http://schemas.openxmlformats.org/drawingml/2006/main">
              <a:rPr lang="es" altLang="en-US" dirty="0"/>
              <a:t>Despacho Gran Central</a:t>
            </a:r>
          </a:p>
          <a:p>
            <a:pPr xmlns:a="http://schemas.openxmlformats.org/drawingml/2006/main" lvl="1"/>
            <a:r xmlns:a="http://schemas.openxmlformats.org/drawingml/2006/main">
              <a:rPr lang="es" altLang="en-US" dirty="0"/>
              <a:t>Bloques de construcción de subprocesamiento Intel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Rectangle 2">
            <a:extLst>
              <a:ext uri="{FF2B5EF4-FFF2-40B4-BE49-F238E27FC236}">
                <a16:creationId xmlns:a16="http://schemas.microsoft.com/office/drawing/2014/main" id="{407548F8-7BBB-488A-9C64-FEFB3E1195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16130"/>
            <a:ext cx="8229600" cy="576262"/>
          </a:xfrm>
        </p:spPr>
        <p:txBody>
          <a:bodyPr/>
          <a:lstStyle/>
          <a:p>
            <a:pPr xmlns:a="http://schemas.openxmlformats.org/drawingml/2006/main" eaLnBrk="1" hangingPunct="1"/>
            <a:r xmlns:a="http://schemas.openxmlformats.org/drawingml/2006/main">
              <a:rPr lang="es" altLang="en-US" dirty="0"/>
              <a:t>Grupos de subprocesos</a:t>
            </a:r>
          </a:p>
        </p:txBody>
      </p:sp>
      <p:sp>
        <p:nvSpPr>
          <p:cNvPr id="59394" name="Rectangle 3">
            <a:extLst>
              <a:ext uri="{FF2B5EF4-FFF2-40B4-BE49-F238E27FC236}">
                <a16:creationId xmlns:a16="http://schemas.microsoft.com/office/drawing/2014/main" id="{1DAB4466-FF5C-42A6-98D5-F594A5A1782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69949" y="1081088"/>
            <a:ext cx="7686221" cy="4478337"/>
          </a:xfrm>
        </p:spPr>
        <p:txBody>
          <a:bodyPr/>
          <a:lstStyle/>
          <a:p>
            <a:r xmlns:a="http://schemas.openxmlformats.org/drawingml/2006/main">
              <a:rPr lang="es" altLang="en-US" dirty="0"/>
              <a:t>Cree una cantidad de subprocesos en un grupo donde esperan trabajo.</a:t>
            </a:r>
          </a:p>
          <a:p>
            <a:r xmlns:a="http://schemas.openxmlformats.org/drawingml/2006/main">
              <a:rPr lang="es" altLang="en-US" dirty="0"/>
              <a:t>Ventajas:</a:t>
            </a:r>
          </a:p>
          <a:p>
            <a:pPr xmlns:a="http://schemas.openxmlformats.org/drawingml/2006/main" lvl="1"/>
            <a:r xmlns:a="http://schemas.openxmlformats.org/drawingml/2006/main">
              <a:rPr lang="es" altLang="en-US" dirty="0"/>
              <a:t>Por lo general, es un poco más rápido atender una solicitud con un hilo existente que crear un hilo nuevo.</a:t>
            </a:r>
          </a:p>
          <a:p>
            <a:pPr xmlns:a="http://schemas.openxmlformats.org/drawingml/2006/main" lvl="1"/>
            <a:r xmlns:a="http://schemas.openxmlformats.org/drawingml/2006/main">
              <a:rPr lang="es" altLang="en-US" dirty="0"/>
              <a:t>Permite vincular la cantidad de subprocesos en las aplicaciones al tamaño del grupo.</a:t>
            </a:r>
          </a:p>
          <a:p>
            <a:pPr xmlns:a="http://schemas.openxmlformats.org/drawingml/2006/main" lvl="1"/>
            <a:r xmlns:a="http://schemas.openxmlformats.org/drawingml/2006/main">
              <a:rPr lang="es" altLang="en-US" dirty="0"/>
              <a:t>Separar la tarea a realizar de la mecánica de creación de la tarea permite diferentes estrategias para ejecutar la tarea.</a:t>
            </a:r>
          </a:p>
          <a:p>
            <a:pPr xmlns:a="http://schemas.openxmlformats.org/drawingml/2006/main" lvl="2"/>
            <a:r xmlns:a="http://schemas.openxmlformats.org/drawingml/2006/main">
              <a:rPr lang="es" altLang="en-US" dirty="0" err="1"/>
              <a:t>es decir, las tareas </a:t>
            </a:r>
            <a:r xmlns:a="http://schemas.openxmlformats.org/drawingml/2006/main">
              <a:rPr lang="es" altLang="en-US" dirty="0"/>
              <a:t>podrían programarse para que se ejecuten periódicamente</a:t>
            </a:r>
          </a:p>
          <a:p>
            <a:r xmlns:a="http://schemas.openxmlformats.org/drawingml/2006/main">
              <a:rPr lang="es" altLang="en-US" dirty="0"/>
              <a:t>La API de Windows admite grupos de subprocesos:</a:t>
            </a:r>
          </a:p>
        </p:txBody>
      </p:sp>
      <p:pic>
        <p:nvPicPr>
          <p:cNvPr id="59395" name="Picture 1" descr="Screen Shot 2012-12-04 at 9.17.42 PM.png">
            <a:extLst>
              <a:ext uri="{FF2B5EF4-FFF2-40B4-BE49-F238E27FC236}">
                <a16:creationId xmlns:a16="http://schemas.microsoft.com/office/drawing/2014/main" id="{D64E1B78-20BD-4FED-BCFF-952D9F2161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1288" y="4743450"/>
            <a:ext cx="6438900" cy="142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Title 1">
            <a:extLst>
              <a:ext uri="{FF2B5EF4-FFF2-40B4-BE49-F238E27FC236}">
                <a16:creationId xmlns:a16="http://schemas.microsoft.com/office/drawing/2014/main" id="{A2B30332-8F67-4C2C-9E06-797B76E5E2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 xmlns:a="http://schemas.openxmlformats.org/drawingml/2006/main">
              <a:rPr lang="es" altLang="en-US"/>
              <a:t>Grupos de subprocesos de Java</a:t>
            </a:r>
          </a:p>
        </p:txBody>
      </p:sp>
      <p:sp>
        <p:nvSpPr>
          <p:cNvPr id="61442" name="Content Placeholder 2">
            <a:extLst>
              <a:ext uri="{FF2B5EF4-FFF2-40B4-BE49-F238E27FC236}">
                <a16:creationId xmlns:a16="http://schemas.microsoft.com/office/drawing/2014/main" id="{0F2BF71E-EE06-4CCF-82F8-A416029CCF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 xmlns:a="http://schemas.openxmlformats.org/drawingml/2006/main">
              <a:rPr lang="es" altLang="en-US"/>
              <a:t>Tres métodos de fábrica para crear grupos de subprocesos en la clase Executors:</a:t>
            </a:r>
          </a:p>
        </p:txBody>
      </p:sp>
      <p:pic>
        <p:nvPicPr>
          <p:cNvPr id="61443" name="Picture 3">
            <a:extLst>
              <a:ext uri="{FF2B5EF4-FFF2-40B4-BE49-F238E27FC236}">
                <a16:creationId xmlns:a16="http://schemas.microsoft.com/office/drawing/2014/main" id="{1E44F790-96C5-4253-A283-43ACB4803D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2050" y="1636713"/>
            <a:ext cx="6680200" cy="1308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Title 1">
            <a:extLst>
              <a:ext uri="{FF2B5EF4-FFF2-40B4-BE49-F238E27FC236}">
                <a16:creationId xmlns:a16="http://schemas.microsoft.com/office/drawing/2014/main" id="{37716076-2C27-44DA-8C53-7D021F9C04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 xmlns:a="http://schemas.openxmlformats.org/drawingml/2006/main">
              <a:rPr lang="es" altLang="en-US" dirty="0"/>
              <a:t>Grupos de subprocesos de Java (cont.)</a:t>
            </a:r>
          </a:p>
        </p:txBody>
      </p:sp>
      <p:pic>
        <p:nvPicPr>
          <p:cNvPr id="62466" name="Content Placeholder 3">
            <a:extLst>
              <a:ext uri="{FF2B5EF4-FFF2-40B4-BE49-F238E27FC236}">
                <a16:creationId xmlns:a16="http://schemas.microsoft.com/office/drawing/2014/main" id="{D3341B41-7DD8-4DC3-BD1A-010A1A3723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06500" y="1311275"/>
            <a:ext cx="7010400" cy="4254500"/>
          </a:xfr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Title 1">
            <a:extLst>
              <a:ext uri="{FF2B5EF4-FFF2-40B4-BE49-F238E27FC236}">
                <a16:creationId xmlns:a16="http://schemas.microsoft.com/office/drawing/2014/main" id="{96B7209D-1875-45AD-B783-C40EB738F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 xmlns:a="http://schemas.openxmlformats.org/drawingml/2006/main">
              <a:rPr lang="es" altLang="en-US" dirty="0"/>
              <a:t>Paralelismo de unión de bifurcación</a:t>
            </a:r>
          </a:p>
        </p:txBody>
      </p:sp>
      <p:sp>
        <p:nvSpPr>
          <p:cNvPr id="63490" name="Content Placeholder 2">
            <a:extLst>
              <a:ext uri="{FF2B5EF4-FFF2-40B4-BE49-F238E27FC236}">
                <a16:creationId xmlns:a16="http://schemas.microsoft.com/office/drawing/2014/main" id="{BD5D55A5-3CD4-45C3-AEDE-1B3CAE796B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 xmlns:a="http://schemas.openxmlformats.org/drawingml/2006/main">
              <a:rPr lang="es" altLang="en-US" b="1"/>
              <a:t>bifurcan </a:t>
            </a:r>
            <a:r xmlns:a="http://schemas.openxmlformats.org/drawingml/2006/main">
              <a:rPr lang="es" altLang="en-US"/>
              <a:t>varios subprocesos (tareas) </a:t>
            </a:r>
            <a:r xmlns:a="http://schemas.openxmlformats.org/drawingml/2006/main">
              <a:rPr lang="es" altLang="en-US"/>
              <a:t>y luego </a:t>
            </a:r>
            <a:r xmlns:a="http://schemas.openxmlformats.org/drawingml/2006/main">
              <a:rPr lang="es" altLang="en-US" b="1"/>
              <a:t>se unen </a:t>
            </a:r>
            <a:r xmlns:a="http://schemas.openxmlformats.org/drawingml/2006/main">
              <a:rPr lang="es" altLang="en-US"/>
              <a:t>.</a:t>
            </a:r>
          </a:p>
        </p:txBody>
      </p:sp>
      <p:pic>
        <p:nvPicPr>
          <p:cNvPr id="63491" name="Picture 1">
            <a:extLst>
              <a:ext uri="{FF2B5EF4-FFF2-40B4-BE49-F238E27FC236}">
                <a16:creationId xmlns:a16="http://schemas.microsoft.com/office/drawing/2014/main" id="{D71E8547-BE08-417E-B714-75D03F5D5A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538" y="2838450"/>
            <a:ext cx="8351837" cy="174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Title 1">
            <a:extLst>
              <a:ext uri="{FF2B5EF4-FFF2-40B4-BE49-F238E27FC236}">
                <a16:creationId xmlns:a16="http://schemas.microsoft.com/office/drawing/2014/main" id="{E70855C1-DCE3-42CB-A4C8-7B9584062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 xmlns:a="http://schemas.openxmlformats.org/drawingml/2006/main">
              <a:rPr lang="es" altLang="en-US"/>
              <a:t>Paralelismo de unión de bifurcación</a:t>
            </a:r>
          </a:p>
        </p:txBody>
      </p:sp>
      <p:sp>
        <p:nvSpPr>
          <p:cNvPr id="64514" name="Content Placeholder 2">
            <a:extLst>
              <a:ext uri="{FF2B5EF4-FFF2-40B4-BE49-F238E27FC236}">
                <a16:creationId xmlns:a16="http://schemas.microsoft.com/office/drawing/2014/main" id="{D8025F3E-39A7-4B92-9FF0-6B73CEC417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 xmlns:a="http://schemas.openxmlformats.org/drawingml/2006/main">
              <a:rPr lang="es" altLang="en-US"/>
              <a:t>Algoritmo general para la estrategia de unión en bifurcación:</a:t>
            </a:r>
          </a:p>
        </p:txBody>
      </p:sp>
      <p:pic>
        <p:nvPicPr>
          <p:cNvPr id="64515" name="Picture 3">
            <a:extLst>
              <a:ext uri="{FF2B5EF4-FFF2-40B4-BE49-F238E27FC236}">
                <a16:creationId xmlns:a16="http://schemas.microsoft.com/office/drawing/2014/main" id="{18A3EBE2-4330-4DB9-A558-3710736C4F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2057400"/>
            <a:ext cx="5778500" cy="273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Title 1">
            <a:extLst>
              <a:ext uri="{FF2B5EF4-FFF2-40B4-BE49-F238E27FC236}">
                <a16:creationId xmlns:a16="http://schemas.microsoft.com/office/drawing/2014/main" id="{A60B8B1B-D780-4852-8E0D-49911E90B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 xmlns:a="http://schemas.openxmlformats.org/drawingml/2006/main">
              <a:rPr lang="es" altLang="en-US"/>
              <a:t>Paralelismo de unión de bifurcación</a:t>
            </a:r>
          </a:p>
        </p:txBody>
      </p:sp>
      <p:pic>
        <p:nvPicPr>
          <p:cNvPr id="65538" name="Picture 1">
            <a:extLst>
              <a:ext uri="{FF2B5EF4-FFF2-40B4-BE49-F238E27FC236}">
                <a16:creationId xmlns:a16="http://schemas.microsoft.com/office/drawing/2014/main" id="{B3C03BAD-DAA6-436B-95DB-DD28333BD6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8075" y="1482725"/>
            <a:ext cx="4202113" cy="4224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Title 1">
            <a:extLst>
              <a:ext uri="{FF2B5EF4-FFF2-40B4-BE49-F238E27FC236}">
                <a16:creationId xmlns:a16="http://schemas.microsoft.com/office/drawing/2014/main" id="{71774012-3807-4498-B991-8D9050F65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2868"/>
            <a:ext cx="8229600" cy="576262"/>
          </a:xfrm>
        </p:spPr>
        <p:txBody>
          <a:bodyPr/>
          <a:lstStyle/>
          <a:p>
            <a:r xmlns:a="http://schemas.openxmlformats.org/drawingml/2006/main">
              <a:rPr lang="es" altLang="en-US" dirty="0"/>
              <a:t>Motivación</a:t>
            </a:r>
          </a:p>
        </p:txBody>
      </p:sp>
      <p:sp>
        <p:nvSpPr>
          <p:cNvPr id="11266" name="Content Placeholder 2">
            <a:extLst>
              <a:ext uri="{FF2B5EF4-FFF2-40B4-BE49-F238E27FC236}">
                <a16:creationId xmlns:a16="http://schemas.microsoft.com/office/drawing/2014/main" id="{284F1CF5-435D-4BB1-9339-BE39F15E24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6450" y="1233488"/>
            <a:ext cx="6813550" cy="4530725"/>
          </a:xfrm>
        </p:spPr>
        <p:txBody>
          <a:bodyPr/>
          <a:lstStyle/>
          <a:p>
            <a:r xmlns:a="http://schemas.openxmlformats.org/drawingml/2006/main">
              <a:rPr lang="es" altLang="en-US"/>
              <a:t>La mayoría de las aplicaciones modernas son multiproceso.</a:t>
            </a:r>
          </a:p>
          <a:p>
            <a:r xmlns:a="http://schemas.openxmlformats.org/drawingml/2006/main">
              <a:rPr lang="es" altLang="en-US"/>
              <a:t>Los subprocesos se ejecutan dentro de la aplicación.</a:t>
            </a:r>
          </a:p>
          <a:p>
            <a:r xmlns:a="http://schemas.openxmlformats.org/drawingml/2006/main">
              <a:rPr lang="es" altLang="en-US"/>
              <a:t>Se pueden implementar múltiples tareas con la aplicación mediante subprocesos separados</a:t>
            </a:r>
          </a:p>
          <a:p>
            <a:pPr xmlns:a="http://schemas.openxmlformats.org/drawingml/2006/main" lvl="1"/>
            <a:r xmlns:a="http://schemas.openxmlformats.org/drawingml/2006/main">
              <a:rPr lang="es" altLang="en-US"/>
              <a:t>Actualizar pantalla</a:t>
            </a:r>
          </a:p>
          <a:p>
            <a:pPr xmlns:a="http://schemas.openxmlformats.org/drawingml/2006/main" lvl="1"/>
            <a:r xmlns:a="http://schemas.openxmlformats.org/drawingml/2006/main">
              <a:rPr lang="es" altLang="en-US"/>
              <a:t>Obtener datos</a:t>
            </a:r>
          </a:p>
          <a:p>
            <a:pPr xmlns:a="http://schemas.openxmlformats.org/drawingml/2006/main" lvl="1"/>
            <a:r xmlns:a="http://schemas.openxmlformats.org/drawingml/2006/main">
              <a:rPr lang="es" altLang="en-US"/>
              <a:t>Corrección ortográfica</a:t>
            </a:r>
          </a:p>
          <a:p>
            <a:pPr xmlns:a="http://schemas.openxmlformats.org/drawingml/2006/main" lvl="1"/>
            <a:r xmlns:a="http://schemas.openxmlformats.org/drawingml/2006/main">
              <a:rPr lang="es" altLang="en-US"/>
              <a:t>Responder una solicitud de red</a:t>
            </a:r>
          </a:p>
          <a:p>
            <a:r xmlns:a="http://schemas.openxmlformats.org/drawingml/2006/main">
              <a:rPr lang="es" altLang="en-US"/>
              <a:t>La creación de procesos es pesada mientras que la creación de subprocesos es liviana</a:t>
            </a:r>
          </a:p>
          <a:p>
            <a:r xmlns:a="http://schemas.openxmlformats.org/drawingml/2006/main">
              <a:rPr lang="es" altLang="en-US"/>
              <a:t>Puede simplificar el código y aumentar la eficiencia.</a:t>
            </a:r>
          </a:p>
          <a:p>
            <a:r xmlns:a="http://schemas.openxmlformats.org/drawingml/2006/main">
              <a:rPr lang="es" altLang="en-US"/>
              <a:t>Los kernels son generalmente multiproceso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Title 1">
            <a:extLst>
              <a:ext uri="{FF2B5EF4-FFF2-40B4-BE49-F238E27FC236}">
                <a16:creationId xmlns:a16="http://schemas.microsoft.com/office/drawing/2014/main" id="{43D13F5A-2734-49DF-BFE4-5DB6E0544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 xmlns:a="http://schemas.openxmlformats.org/drawingml/2006/main">
              <a:rPr lang="es" altLang="en-US"/>
              <a:t>Paralelismo de unión de bifurcación en Java</a:t>
            </a:r>
          </a:p>
        </p:txBody>
      </p:sp>
      <p:pic>
        <p:nvPicPr>
          <p:cNvPr id="66562" name="Picture 2">
            <a:extLst>
              <a:ext uri="{FF2B5EF4-FFF2-40B4-BE49-F238E27FC236}">
                <a16:creationId xmlns:a16="http://schemas.microsoft.com/office/drawing/2014/main" id="{6CF0E748-8FC9-47F3-864F-F2C39472AF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663" y="2084388"/>
            <a:ext cx="5537200" cy="162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Title 1">
            <a:extLst>
              <a:ext uri="{FF2B5EF4-FFF2-40B4-BE49-F238E27FC236}">
                <a16:creationId xmlns:a16="http://schemas.microsoft.com/office/drawing/2014/main" id="{E7EBC813-24D9-4251-A424-D543DF4AC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 xmlns:a="http://schemas.openxmlformats.org/drawingml/2006/main">
              <a:rPr lang="es" altLang="en-US" dirty="0"/>
              <a:t>Paralelismo de unión de bifurcación en Java</a:t>
            </a:r>
          </a:p>
        </p:txBody>
      </p:sp>
      <p:pic>
        <p:nvPicPr>
          <p:cNvPr id="67586" name="Picture 2">
            <a:extLst>
              <a:ext uri="{FF2B5EF4-FFF2-40B4-BE49-F238E27FC236}">
                <a16:creationId xmlns:a16="http://schemas.microsoft.com/office/drawing/2014/main" id="{208F6E35-E9F8-4881-9CC9-CD085B4BF7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6542" y="906105"/>
            <a:ext cx="4806691" cy="57180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Title 1">
            <a:extLst>
              <a:ext uri="{FF2B5EF4-FFF2-40B4-BE49-F238E27FC236}">
                <a16:creationId xmlns:a16="http://schemas.microsoft.com/office/drawing/2014/main" id="{6D90200C-7483-4971-837A-517771B6E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 xmlns:a="http://schemas.openxmlformats.org/drawingml/2006/main">
              <a:rPr lang="es" altLang="en-US"/>
              <a:t>Paralelismo de unión de bifurcación en Java</a:t>
            </a:r>
          </a:p>
        </p:txBody>
      </p:sp>
      <p:sp>
        <p:nvSpPr>
          <p:cNvPr id="68610" name="Content Placeholder 2">
            <a:extLst>
              <a:ext uri="{FF2B5EF4-FFF2-40B4-BE49-F238E27FC236}">
                <a16:creationId xmlns:a16="http://schemas.microsoft.com/office/drawing/2014/main" id="{4C19F5FD-397F-47D2-8792-EE6E18E2B8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6450" y="1233488"/>
            <a:ext cx="7712399" cy="1857375"/>
          </a:xfrm>
        </p:spPr>
        <p:txBody>
          <a:bodyPr/>
          <a:lstStyle/>
          <a:p>
            <a:r xmlns:a="http://schemas.openxmlformats.org/drawingml/2006/main">
              <a:rPr lang="es" altLang="en-US" dirty="0"/>
              <a:t>ForkJoinTask </a:t>
            </a:r>
            <a:r xmlns:a="http://schemas.openxmlformats.org/drawingml/2006/main">
              <a:rPr lang="es" altLang="en-US" dirty="0"/>
              <a:t>es una clase base </a:t>
            </a:r>
            <a:r xmlns:a="http://schemas.openxmlformats.org/drawingml/2006/main">
              <a:rPr lang="es" altLang="en-US" b="1" dirty="0" err="1">
                <a:latin typeface="Courier New" panose="02070309020205020404" pitchFamily="49" charset="0"/>
              </a:rPr>
              <a:t>abstracta</a:t>
            </a:r>
          </a:p>
          <a:p>
            <a:r xmlns:a="http://schemas.openxmlformats.org/drawingml/2006/main">
              <a:rPr lang="es" altLang="en-US" b="1" dirty="0" err="1">
                <a:latin typeface="Courier New" panose="02070309020205020404" pitchFamily="49" charset="0"/>
              </a:rPr>
              <a:t>RecursiveTask </a:t>
            </a:r>
            <a:r xmlns:a="http://schemas.openxmlformats.org/drawingml/2006/main">
              <a:rPr lang="es" altLang="en-US" dirty="0"/>
              <a:t>y </a:t>
            </a:r>
            <a:r xmlns:a="http://schemas.openxmlformats.org/drawingml/2006/main">
              <a:rPr lang="es" altLang="en-US" b="1" dirty="0" err="1">
                <a:latin typeface="Courier New" panose="02070309020205020404" pitchFamily="49" charset="0"/>
              </a:rPr>
              <a:t>RecursiveAction </a:t>
            </a:r>
            <a:r xmlns:a="http://schemas.openxmlformats.org/drawingml/2006/main">
              <a:rPr lang="es" altLang="en-US" dirty="0"/>
              <a:t>amplían </a:t>
            </a:r>
            <a:r xmlns:a="http://schemas.openxmlformats.org/drawingml/2006/main">
              <a:rPr lang="es" altLang="en-US" b="1" dirty="0" err="1">
                <a:latin typeface="Courier New" panose="02070309020205020404" pitchFamily="49" charset="0"/>
              </a:rPr>
              <a:t>ForkJoinTask</a:t>
            </a:r>
            <a:endParaRPr xmlns:a="http://schemas.openxmlformats.org/drawingml/2006/main" lang="en-US" altLang="en-US" b="1" dirty="0">
              <a:latin typeface="Courier New" panose="02070309020205020404" pitchFamily="49" charset="0"/>
            </a:endParaRPr>
          </a:p>
          <a:p>
            <a:r xmlns:a="http://schemas.openxmlformats.org/drawingml/2006/main">
              <a:rPr lang="es" altLang="en-US" b="1" dirty="0" err="1">
                <a:latin typeface="Courier New" panose="02070309020205020404" pitchFamily="49" charset="0"/>
              </a:rPr>
              <a:t>RecursiveTask </a:t>
            </a:r>
            <a:r xmlns:a="http://schemas.openxmlformats.org/drawingml/2006/main">
              <a:rPr lang="es" altLang="en-US" dirty="0"/>
              <a:t>devuelve un resultado (a través del valor de retorno del método </a:t>
            </a:r>
            <a:r xmlns:a="http://schemas.openxmlformats.org/drawingml/2006/main">
              <a:rPr lang="es" altLang="en-US" b="1" dirty="0">
                <a:latin typeface="Courier New" panose="02070309020205020404" pitchFamily="49" charset="0"/>
              </a:rPr>
              <a:t>Compute() </a:t>
            </a:r>
            <a:r xmlns:a="http://schemas.openxmlformats.org/drawingml/2006/main">
              <a:rPr lang="es" altLang="en-US" dirty="0"/>
              <a:t>)</a:t>
            </a:r>
          </a:p>
          <a:p>
            <a:r xmlns:a="http://schemas.openxmlformats.org/drawingml/2006/main">
              <a:rPr lang="es" altLang="en-US" b="1" dirty="0" err="1">
                <a:latin typeface="Courier New" panose="02070309020205020404" pitchFamily="49" charset="0"/>
              </a:rPr>
              <a:t>RecursiveAction </a:t>
            </a:r>
            <a:r xmlns:a="http://schemas.openxmlformats.org/drawingml/2006/main">
              <a:rPr lang="es" altLang="en-US" dirty="0"/>
              <a:t>no devuelve un resultado</a:t>
            </a:r>
            <a:endParaRPr xmlns:a="http://schemas.openxmlformats.org/drawingml/2006/main" lang="en-US" altLang="en-US" b="1" dirty="0">
              <a:latin typeface="Courier New" panose="02070309020205020404" pitchFamily="49" charset="0"/>
            </a:endParaRPr>
          </a:p>
          <a:p>
            <a:endParaRPr lang="en-US" altLang="en-US" b="1" dirty="0">
              <a:latin typeface="Courier New" panose="02070309020205020404" pitchFamily="49" charset="0"/>
            </a:endParaRPr>
          </a:p>
        </p:txBody>
      </p:sp>
      <p:pic>
        <p:nvPicPr>
          <p:cNvPr id="68611" name="Picture 1">
            <a:extLst>
              <a:ext uri="{FF2B5EF4-FFF2-40B4-BE49-F238E27FC236}">
                <a16:creationId xmlns:a16="http://schemas.microsoft.com/office/drawing/2014/main" id="{16F28A26-C981-42C8-8117-EA6AF2BD5D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3037" y="3514236"/>
            <a:ext cx="4959350" cy="2543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Rectangle 2">
            <a:extLst>
              <a:ext uri="{FF2B5EF4-FFF2-40B4-BE49-F238E27FC236}">
                <a16:creationId xmlns:a16="http://schemas.microsoft.com/office/drawing/2014/main" id="{544669B9-2DEA-421A-8382-2BC0EEE0BDF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03430"/>
            <a:ext cx="8229600" cy="576262"/>
          </a:xfrm>
        </p:spPr>
        <p:txBody>
          <a:bodyPr/>
          <a:lstStyle/>
          <a:p>
            <a:pPr xmlns:a="http://schemas.openxmlformats.org/drawingml/2006/main" eaLnBrk="1" hangingPunct="1"/>
            <a:r xmlns:a="http://schemas.openxmlformats.org/drawingml/2006/main">
              <a:rPr lang="es" altLang="en-US"/>
              <a:t>OpenMP</a:t>
            </a:r>
          </a:p>
        </p:txBody>
      </p:sp>
      <p:sp>
        <p:nvSpPr>
          <p:cNvPr id="69634" name="Rectangle 3">
            <a:extLst>
              <a:ext uri="{FF2B5EF4-FFF2-40B4-BE49-F238E27FC236}">
                <a16:creationId xmlns:a16="http://schemas.microsoft.com/office/drawing/2014/main" id="{14946A5B-F4DA-4E2D-9FE7-9A6C90AECB1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06450" y="1473200"/>
            <a:ext cx="3560763" cy="3997325"/>
          </a:xfrm>
        </p:spPr>
        <p:txBody>
          <a:bodyPr/>
          <a:lstStyle/>
          <a:p>
            <a:r xmlns:a="http://schemas.openxmlformats.org/drawingml/2006/main">
              <a:rPr lang="es" altLang="en-US" dirty="0"/>
              <a:t>Conjunto de directivas del compilador y una API para C, C++, FORTRAN</a:t>
            </a:r>
          </a:p>
          <a:p>
            <a:r xmlns:a="http://schemas.openxmlformats.org/drawingml/2006/main">
              <a:rPr lang="es" altLang="en-US" dirty="0"/>
              <a:t>Proporciona soporte para programación paralela en entornos de memoria compartida.</a:t>
            </a:r>
          </a:p>
          <a:p>
            <a:r xmlns:a="http://schemas.openxmlformats.org/drawingml/2006/main">
              <a:rPr lang="es" altLang="en-US" dirty="0"/>
              <a:t>Identifica </a:t>
            </a:r>
            <a:r xmlns:a="http://schemas.openxmlformats.org/drawingml/2006/main">
              <a:rPr lang="es" altLang="en-US" b="1" dirty="0">
                <a:solidFill>
                  <a:srgbClr val="006699"/>
                </a:solidFill>
                <a:latin typeface="+mj-lt"/>
              </a:rPr>
              <a:t>regiones paralelas </a:t>
            </a:r>
            <a:r xmlns:a="http://schemas.openxmlformats.org/drawingml/2006/main">
              <a:rPr lang="es" altLang="en-US" dirty="0"/>
              <a:t>: bloques de código que pueden ejecutarse en paralelo</a:t>
            </a:r>
          </a:p>
          <a:p>
            <a:pPr xmlns:a="http://schemas.openxmlformats.org/drawingml/2006/main">
              <a:buFont typeface="Monotype Sorts" pitchFamily="-84" charset="2"/>
              <a:buNone/>
            </a:pPr>
            <a:r xmlns:a="http://schemas.openxmlformats.org/drawingml/2006/main">
              <a:rPr lang="es" altLang="en-US" b="1" dirty="0">
                <a:latin typeface="Courier New" panose="02070309020205020404" pitchFamily="49" charset="0"/>
              </a:rPr>
              <a:t>#pragma </a:t>
            </a:r>
            <a:r xmlns:a="http://schemas.openxmlformats.org/drawingml/2006/main">
              <a:rPr lang="es" altLang="en-US" b="1" dirty="0" err="1">
                <a:latin typeface="Courier New" panose="02070309020205020404" pitchFamily="49" charset="0"/>
              </a:rPr>
              <a:t>omp </a:t>
            </a:r>
            <a:r xmlns:a="http://schemas.openxmlformats.org/drawingml/2006/main">
              <a:rPr lang="es" altLang="en-US" b="1" dirty="0">
                <a:latin typeface="Courier New" panose="02070309020205020404" pitchFamily="49" charset="0"/>
              </a:rPr>
              <a:t>paralelo</a:t>
            </a:r>
          </a:p>
          <a:p>
            <a:pPr xmlns:a="http://schemas.openxmlformats.org/drawingml/2006/main">
              <a:buFont typeface="Monotype Sorts" pitchFamily="-84" charset="2"/>
              <a:buNone/>
            </a:pPr>
            <a:r xmlns:a="http://schemas.openxmlformats.org/drawingml/2006/main">
              <a:rPr lang="es" altLang="en-US" dirty="0"/>
              <a:t>Crea tantos hilos como núcleos haya.</a:t>
            </a:r>
          </a:p>
        </p:txBody>
      </p:sp>
      <p:pic>
        <p:nvPicPr>
          <p:cNvPr id="69635" name="Picture 2">
            <a:extLst>
              <a:ext uri="{FF2B5EF4-FFF2-40B4-BE49-F238E27FC236}">
                <a16:creationId xmlns:a16="http://schemas.microsoft.com/office/drawing/2014/main" id="{55ABC929-CE13-4509-98E6-61C837534B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8500" y="1473200"/>
            <a:ext cx="4089400" cy="3990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1" name="Title 1">
            <a:extLst>
              <a:ext uri="{FF2B5EF4-FFF2-40B4-BE49-F238E27FC236}">
                <a16:creationId xmlns:a16="http://schemas.microsoft.com/office/drawing/2014/main" id="{979CC573-0BA9-4E42-AA0D-66DAEE958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71682" name="Content Placeholder 2">
            <a:extLst>
              <a:ext uri="{FF2B5EF4-FFF2-40B4-BE49-F238E27FC236}">
                <a16:creationId xmlns:a16="http://schemas.microsoft.com/office/drawing/2014/main" id="{4A81212D-9FC8-4D36-B7BD-612B854211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 xmlns:a="http://schemas.openxmlformats.org/drawingml/2006/main">
              <a:rPr lang="es" altLang="en-US"/>
              <a:t>Ejecute el bucle for en paralelo</a:t>
            </a:r>
          </a:p>
        </p:txBody>
      </p:sp>
      <p:pic>
        <p:nvPicPr>
          <p:cNvPr id="71683" name="Picture 3">
            <a:extLst>
              <a:ext uri="{FF2B5EF4-FFF2-40B4-BE49-F238E27FC236}">
                <a16:creationId xmlns:a16="http://schemas.microsoft.com/office/drawing/2014/main" id="{E15DDD23-9A4F-4651-BEEF-EB8F9B7034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6525" y="2570163"/>
            <a:ext cx="3581400" cy="118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Rectangle 2">
            <a:extLst>
              <a:ext uri="{FF2B5EF4-FFF2-40B4-BE49-F238E27FC236}">
                <a16:creationId xmlns:a16="http://schemas.microsoft.com/office/drawing/2014/main" id="{63EDC882-8B59-4594-B276-CFAD243CC5B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12761"/>
            <a:ext cx="8229600" cy="576262"/>
          </a:xfrm>
        </p:spPr>
        <p:txBody>
          <a:bodyPr/>
          <a:lstStyle/>
          <a:p>
            <a:pPr xmlns:a="http://schemas.openxmlformats.org/drawingml/2006/main" eaLnBrk="1" hangingPunct="1"/>
            <a:r xmlns:a="http://schemas.openxmlformats.org/drawingml/2006/main">
              <a:rPr lang="es" altLang="en-US" dirty="0"/>
              <a:t>Despacho Gran Central</a:t>
            </a:r>
          </a:p>
        </p:txBody>
      </p:sp>
      <p:sp>
        <p:nvSpPr>
          <p:cNvPr id="72706" name="Rectangle 3">
            <a:extLst>
              <a:ext uri="{FF2B5EF4-FFF2-40B4-BE49-F238E27FC236}">
                <a16:creationId xmlns:a16="http://schemas.microsoft.com/office/drawing/2014/main" id="{E0F26652-E0BE-449C-A693-21DA9E1C2DC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21093" y="1187450"/>
            <a:ext cx="7753740" cy="4478338"/>
          </a:xfrm>
        </p:spPr>
        <p:txBody>
          <a:bodyPr/>
          <a:lstStyle/>
          <a:p>
            <a:r xmlns:a="http://schemas.openxmlformats.org/drawingml/2006/main">
              <a:rPr lang="es" altLang="en-US" dirty="0"/>
              <a:t>Tecnología Apple para sistemas operativos macOS e iOS</a:t>
            </a:r>
          </a:p>
          <a:p>
            <a:r xmlns:a="http://schemas.openxmlformats.org/drawingml/2006/main">
              <a:rPr lang="es" altLang="en-US" dirty="0"/>
              <a:t>Extensiones para lenguajes C, C++ y Objective-C, API y biblioteca en tiempo de ejecución</a:t>
            </a:r>
          </a:p>
          <a:p>
            <a:r xmlns:a="http://schemas.openxmlformats.org/drawingml/2006/main">
              <a:rPr lang="es" altLang="en-US" dirty="0"/>
              <a:t>Permite la identificación de secciones paralelas.</a:t>
            </a:r>
          </a:p>
          <a:p>
            <a:r xmlns:a="http://schemas.openxmlformats.org/drawingml/2006/main">
              <a:rPr lang="es" altLang="en-US" dirty="0"/>
              <a:t>Gestiona la mayoría de los detalles del subproceso.</a:t>
            </a:r>
          </a:p>
          <a:p>
            <a:r xmlns:a="http://schemas.openxmlformats.org/drawingml/2006/main">
              <a:rPr lang="es" altLang="en-US" dirty="0"/>
              <a:t>El bloque está en “^{ }”:</a:t>
            </a:r>
            <a:br xmlns:a="http://schemas.openxmlformats.org/drawingml/2006/main">
              <a:rPr lang="en-US" altLang="en-US" dirty="0"/>
            </a:br>
            <a:br xmlns:a="http://schemas.openxmlformats.org/drawingml/2006/main">
              <a:rPr lang="en-US" altLang="en-US" dirty="0"/>
            </a:br>
            <a:r xmlns:a="http://schemas.openxmlformats.org/drawingml/2006/main">
              <a:rPr lang="es" altLang="en-US" dirty="0"/>
              <a:t> </a:t>
            </a:r>
            <a:r xmlns:a="http://schemas.openxmlformats.org/drawingml/2006/main">
              <a:rPr lang="es" altLang="en-US" b="1" dirty="0">
                <a:latin typeface="Courier New" panose="02070309020205020404" pitchFamily="49" charset="0"/>
              </a:rPr>
              <a:t>ˆ{ printf("Soy un bloque"); }</a:t>
            </a:r>
            <a:br xmlns:a="http://schemas.openxmlformats.org/drawingml/2006/main">
              <a:rPr lang="ro-RO" altLang="en-US" b="1" dirty="0">
                <a:latin typeface="Courier New" panose="02070309020205020404" pitchFamily="49" charset="0"/>
              </a:rPr>
            </a:br>
            <a:endParaRPr xmlns:a="http://schemas.openxmlformats.org/drawingml/2006/main" lang="en-US" altLang="en-US" dirty="0"/>
          </a:p>
          <a:p>
            <a:r xmlns:a="http://schemas.openxmlformats.org/drawingml/2006/main">
              <a:rPr lang="es" altLang="en-US" dirty="0"/>
              <a:t>Bloques colocados en la cola de despacho</a:t>
            </a:r>
          </a:p>
          <a:p>
            <a:pPr xmlns:a="http://schemas.openxmlformats.org/drawingml/2006/main" lvl="1"/>
            <a:r xmlns:a="http://schemas.openxmlformats.org/drawingml/2006/main">
              <a:rPr lang="es" altLang="en-US" dirty="0"/>
              <a:t>Asignado al subproceso disponible en el grupo de subprocesos cuando se elimina de la cola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Rectangle 2">
            <a:extLst>
              <a:ext uri="{FF2B5EF4-FFF2-40B4-BE49-F238E27FC236}">
                <a16:creationId xmlns:a16="http://schemas.microsoft.com/office/drawing/2014/main" id="{7B806D4C-6940-4E14-B304-1F7CFEF6032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13537"/>
            <a:ext cx="8229600" cy="576262"/>
          </a:xfrm>
        </p:spPr>
        <p:txBody>
          <a:bodyPr/>
          <a:lstStyle/>
          <a:p>
            <a:pPr xmlns:a="http://schemas.openxmlformats.org/drawingml/2006/main" eaLnBrk="1" hangingPunct="1"/>
            <a:r xmlns:a="http://schemas.openxmlformats.org/drawingml/2006/main">
              <a:rPr lang="es" altLang="en-US" dirty="0"/>
              <a:t>Despacho Gran Central</a:t>
            </a:r>
          </a:p>
        </p:txBody>
      </p:sp>
      <p:sp>
        <p:nvSpPr>
          <p:cNvPr id="74754" name="Rectangle 3">
            <a:extLst>
              <a:ext uri="{FF2B5EF4-FFF2-40B4-BE49-F238E27FC236}">
                <a16:creationId xmlns:a16="http://schemas.microsoft.com/office/drawing/2014/main" id="{2AF9024C-9C3C-4274-AB7B-7B0D8B7AC52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21092" y="1203325"/>
            <a:ext cx="7688426" cy="4478338"/>
          </a:xfrm>
        </p:spPr>
        <p:txBody>
          <a:bodyPr/>
          <a:lstStyle/>
          <a:p>
            <a:r xmlns:a="http://schemas.openxmlformats.org/drawingml/2006/main">
              <a:rPr lang="es" altLang="en-US" dirty="0"/>
              <a:t>Dos tipos de colas de despacho:</a:t>
            </a:r>
          </a:p>
          <a:p>
            <a:pPr xmlns:a="http://schemas.openxmlformats.org/drawingml/2006/main" lvl="1"/>
            <a:r xmlns:a="http://schemas.openxmlformats.org/drawingml/2006/main">
              <a:rPr lang="es" altLang="en-US" b="1" dirty="0"/>
              <a:t>serial </a:t>
            </a:r>
            <a:r xmlns:a="http://schemas.openxmlformats.org/drawingml/2006/main">
              <a:rPr lang="es" altLang="en-US" dirty="0"/>
              <a:t>: bloques eliminados en orden FIFO, la cola es por proceso, llamada </a:t>
            </a:r>
            <a:r xmlns:a="http://schemas.openxmlformats.org/drawingml/2006/main">
              <a:rPr lang="es" altLang="en-US" b="1" dirty="0">
                <a:solidFill>
                  <a:srgbClr val="006699"/>
                </a:solidFill>
                <a:latin typeface="+mj-lt"/>
              </a:rPr>
              <a:t>cola principal</a:t>
            </a:r>
          </a:p>
          <a:p>
            <a:pPr xmlns:a="http://schemas.openxmlformats.org/drawingml/2006/main" lvl="2"/>
            <a:r xmlns:a="http://schemas.openxmlformats.org/drawingml/2006/main">
              <a:rPr lang="es" altLang="en-US" dirty="0"/>
              <a:t>Los programadores pueden crear colas en serie adicionales dentro del programa.</a:t>
            </a:r>
          </a:p>
          <a:p>
            <a:pPr xmlns:a="http://schemas.openxmlformats.org/drawingml/2006/main" lvl="1"/>
            <a:r xmlns:a="http://schemas.openxmlformats.org/drawingml/2006/main">
              <a:rPr lang="es" altLang="en-US" b="1" dirty="0"/>
              <a:t>concurrente </a:t>
            </a:r>
            <a:r xmlns:a="http://schemas.openxmlformats.org/drawingml/2006/main">
              <a:rPr lang="es" altLang="en-US" dirty="0"/>
              <a:t>: eliminado en orden FIFO, pero se pueden eliminar varios a la vez</a:t>
            </a:r>
          </a:p>
          <a:p>
            <a:pPr xmlns:a="http://schemas.openxmlformats.org/drawingml/2006/main" lvl="2"/>
            <a:r xmlns:a="http://schemas.openxmlformats.org/drawingml/2006/main">
              <a:rPr lang="es" altLang="en-US" dirty="0"/>
              <a:t>Cuatro colas en todo el sistema divididas por calidad de servicio:</a:t>
            </a:r>
          </a:p>
          <a:p>
            <a:pPr xmlns:a="http://schemas.openxmlformats.org/drawingml/2006/main" lvl="2">
              <a:buFont typeface="Courier New" panose="02070309020205020404" pitchFamily="49" charset="0"/>
              <a:buChar char="o"/>
            </a:pPr>
            <a:r xmlns:a="http://schemas.openxmlformats.org/drawingml/2006/main">
              <a:rPr lang="es" altLang="en-US" dirty="0">
                <a:latin typeface="Courier New" panose="02070309020205020404" pitchFamily="49" charset="0"/>
              </a:rPr>
              <a:t>QOS_CLASS_USER_INTERACTIVE</a:t>
            </a:r>
          </a:p>
          <a:p>
            <a:pPr xmlns:a="http://schemas.openxmlformats.org/drawingml/2006/main" lvl="2">
              <a:buFont typeface="Courier New" panose="02070309020205020404" pitchFamily="49" charset="0"/>
              <a:buChar char="o"/>
            </a:pPr>
            <a:r xmlns:a="http://schemas.openxmlformats.org/drawingml/2006/main">
              <a:rPr lang="es" altLang="en-US" dirty="0">
                <a:latin typeface="Courier New" panose="02070309020205020404" pitchFamily="49" charset="0"/>
              </a:rPr>
              <a:t>QOS_CLASS_USER_INITIADO</a:t>
            </a:r>
          </a:p>
          <a:p>
            <a:pPr xmlns:a="http://schemas.openxmlformats.org/drawingml/2006/main" lvl="2">
              <a:buFont typeface="Courier New" panose="02070309020205020404" pitchFamily="49" charset="0"/>
              <a:buChar char="o"/>
            </a:pPr>
            <a:r xmlns:a="http://schemas.openxmlformats.org/drawingml/2006/main">
              <a:rPr lang="es" altLang="en-US" dirty="0">
                <a:latin typeface="Courier New" panose="02070309020205020404" pitchFamily="49" charset="0"/>
              </a:rPr>
              <a:t>QOS_CLASS_USER_UTILITY</a:t>
            </a:r>
          </a:p>
          <a:p>
            <a:pPr xmlns:a="http://schemas.openxmlformats.org/drawingml/2006/main" lvl="2">
              <a:buFont typeface="Courier New" panose="02070309020205020404" pitchFamily="49" charset="0"/>
              <a:buChar char="o"/>
            </a:pPr>
            <a:r xmlns:a="http://schemas.openxmlformats.org/drawingml/2006/main">
              <a:rPr lang="es" altLang="en-US" dirty="0">
                <a:latin typeface="Courier New" panose="02070309020205020404" pitchFamily="49" charset="0"/>
              </a:rPr>
              <a:t>QOS_CLASS_USER_BACKGROUND</a:t>
            </a:r>
          </a:p>
          <a:p>
            <a:pPr lvl="2"/>
            <a:endParaRPr lang="en-US" altLang="en-US" dirty="0"/>
          </a:p>
          <a:p>
            <a:pPr lvl="2"/>
            <a:endParaRPr lang="en-US" altLang="en-US" dirty="0"/>
          </a:p>
          <a:p>
            <a:pPr lvl="2"/>
            <a:endParaRPr lang="en-US" altLang="en-US" dirty="0"/>
          </a:p>
          <a:p>
            <a:endParaRPr lang="en-US" altLang="en-US"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Title 1">
            <a:extLst>
              <a:ext uri="{FF2B5EF4-FFF2-40B4-BE49-F238E27FC236}">
                <a16:creationId xmlns:a16="http://schemas.microsoft.com/office/drawing/2014/main" id="{2E8FE8F8-6247-440E-8AD2-9125A529DF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860"/>
            <a:ext cx="8229600" cy="576262"/>
          </a:xfrm>
        </p:spPr>
        <p:txBody>
          <a:bodyPr/>
          <a:lstStyle/>
          <a:p>
            <a:r xmlns:a="http://schemas.openxmlformats.org/drawingml/2006/main">
              <a:rPr lang="es" altLang="en-US" dirty="0"/>
              <a:t>Despacho Gran Central</a:t>
            </a:r>
          </a:p>
        </p:txBody>
      </p:sp>
      <p:sp>
        <p:nvSpPr>
          <p:cNvPr id="76802" name="Content Placeholder 2">
            <a:extLst>
              <a:ext uri="{FF2B5EF4-FFF2-40B4-BE49-F238E27FC236}">
                <a16:creationId xmlns:a16="http://schemas.microsoft.com/office/drawing/2014/main" id="{961FCAB4-6A2F-4741-AEC6-56E10DDEC1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 xmlns:a="http://schemas.openxmlformats.org/drawingml/2006/main">
              <a:rPr lang="es" altLang="en-US" dirty="0"/>
              <a:t>Para el lenguaje Swift, una tarea se define como un cierre, similar a un bloque, menos el signo de intercalación.</a:t>
            </a:r>
          </a:p>
          <a:p>
            <a:r xmlns:a="http://schemas.openxmlformats.org/drawingml/2006/main">
              <a:rPr lang="es" altLang="en-US" dirty="0"/>
              <a:t>Los cierres se envían a la cola utilizando la función </a:t>
            </a:r>
            <a:r xmlns:a="http://schemas.openxmlformats.org/drawingml/2006/main">
              <a:rPr lang="es" altLang="en-US" dirty="0" err="1">
                <a:latin typeface="Courier New" panose="02070309020205020404" pitchFamily="49" charset="0"/>
              </a:rPr>
              <a:t>despacho_async </a:t>
            </a:r>
            <a:r xmlns:a="http://schemas.openxmlformats.org/drawingml/2006/main">
              <a:rPr lang="es" altLang="en-US" dirty="0">
                <a:latin typeface="Courier New" panose="02070309020205020404" pitchFamily="49" charset="0"/>
              </a:rPr>
              <a:t>() </a:t>
            </a:r>
            <a:r xmlns:a="http://schemas.openxmlformats.org/drawingml/2006/main">
              <a:rPr lang="es" altLang="en-US" dirty="0"/>
              <a:t>:</a:t>
            </a:r>
            <a:br xmlns:a="http://schemas.openxmlformats.org/drawingml/2006/main">
              <a:rPr lang="en-US" altLang="en-US" dirty="0"/>
            </a:br>
            <a:br xmlns:a="http://schemas.openxmlformats.org/drawingml/2006/main">
              <a:rPr lang="en-US" altLang="en-US" dirty="0"/>
            </a:br>
            <a:r xmlns:a="http://schemas.openxmlformats.org/drawingml/2006/main">
              <a:rPr lang="es" altLang="en-US" dirty="0"/>
              <a:t> </a:t>
            </a:r>
          </a:p>
        </p:txBody>
      </p:sp>
      <p:pic>
        <p:nvPicPr>
          <p:cNvPr id="76803" name="Picture 3">
            <a:extLst>
              <a:ext uri="{FF2B5EF4-FFF2-40B4-BE49-F238E27FC236}">
                <a16:creationId xmlns:a16="http://schemas.microsoft.com/office/drawing/2014/main" id="{BEE0DB06-C5D5-4AB5-BD45-46DF14ED43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5600" y="2432050"/>
            <a:ext cx="5892800" cy="1231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Title 1">
            <a:extLst>
              <a:ext uri="{FF2B5EF4-FFF2-40B4-BE49-F238E27FC236}">
                <a16:creationId xmlns:a16="http://schemas.microsoft.com/office/drawing/2014/main" id="{3E06E839-D948-468F-B190-B5CDABBDE2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850" y="233853"/>
            <a:ext cx="7727950" cy="576262"/>
          </a:xfrm>
        </p:spPr>
        <p:txBody>
          <a:bodyPr/>
          <a:lstStyle/>
          <a:p>
            <a:r xmlns:a="http://schemas.openxmlformats.org/drawingml/2006/main">
              <a:rPr lang="es" altLang="en-US" dirty="0"/>
              <a:t>Bloques de construcción de subprocesos Intel (TBB)</a:t>
            </a:r>
          </a:p>
        </p:txBody>
      </p:sp>
      <p:sp>
        <p:nvSpPr>
          <p:cNvPr id="77826" name="Content Placeholder 2">
            <a:extLst>
              <a:ext uri="{FF2B5EF4-FFF2-40B4-BE49-F238E27FC236}">
                <a16:creationId xmlns:a16="http://schemas.microsoft.com/office/drawing/2014/main" id="{4B964262-47E7-4DB6-A63C-554FF6EAF1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 xmlns:a="http://schemas.openxmlformats.org/drawingml/2006/main">
              <a:rPr lang="es" altLang="en-US" dirty="0"/>
              <a:t>Biblioteca de plantillas para diseñar programas C++ paralelos</a:t>
            </a:r>
          </a:p>
          <a:p>
            <a:r xmlns:a="http://schemas.openxmlformats.org/drawingml/2006/main">
              <a:rPr lang="es" altLang="en-US" dirty="0"/>
              <a:t>Una versión en serie de un bucle for simple</a:t>
            </a:r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r xmlns:a="http://schemas.openxmlformats.org/drawingml/2006/main">
              <a:rPr lang="es" altLang="en-US" dirty="0"/>
              <a:t>El mismo bucle for escrito usando TBB con la instrucción </a:t>
            </a:r>
            <a:r xmlns:a="http://schemas.openxmlformats.org/drawingml/2006/main">
              <a:rPr lang="es" altLang="en-US" b="1" dirty="0" err="1">
                <a:latin typeface="Courier New" panose="02070309020205020404" pitchFamily="49" charset="0"/>
              </a:rPr>
              <a:t>paralelo_for </a:t>
            </a:r>
            <a:r xmlns:a="http://schemas.openxmlformats.org/drawingml/2006/main">
              <a:rPr lang="es" altLang="en-US" dirty="0"/>
              <a:t>:</a:t>
            </a:r>
          </a:p>
        </p:txBody>
      </p:sp>
      <p:pic>
        <p:nvPicPr>
          <p:cNvPr id="77827" name="Picture 3">
            <a:extLst>
              <a:ext uri="{FF2B5EF4-FFF2-40B4-BE49-F238E27FC236}">
                <a16:creationId xmlns:a16="http://schemas.microsoft.com/office/drawing/2014/main" id="{0AECC45F-AE48-41B9-BBCF-8CA2461C9E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8188" y="2112963"/>
            <a:ext cx="3721100" cy="88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7828" name="Picture 4">
            <a:extLst>
              <a:ext uri="{FF2B5EF4-FFF2-40B4-BE49-F238E27FC236}">
                <a16:creationId xmlns:a16="http://schemas.microsoft.com/office/drawing/2014/main" id="{113B8E9B-4CDB-4160-8253-D3DEBB20D7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388" y="4071938"/>
            <a:ext cx="6642100" cy="62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9" name="Rectangle 2">
            <a:extLst>
              <a:ext uri="{FF2B5EF4-FFF2-40B4-BE49-F238E27FC236}">
                <a16:creationId xmlns:a16="http://schemas.microsoft.com/office/drawing/2014/main" id="{8F5BE787-1C90-443B-BF35-EC074EF99B4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16130"/>
            <a:ext cx="8229600" cy="576262"/>
          </a:xfrm>
        </p:spPr>
        <p:txBody>
          <a:bodyPr/>
          <a:lstStyle/>
          <a:p>
            <a:pPr xmlns:a="http://schemas.openxmlformats.org/drawingml/2006/main" eaLnBrk="1" hangingPunct="1"/>
            <a:r xmlns:a="http://schemas.openxmlformats.org/drawingml/2006/main">
              <a:rPr lang="es" altLang="en-US" dirty="0"/>
              <a:t>Problemas de subprocesos</a:t>
            </a:r>
          </a:p>
        </p:txBody>
      </p:sp>
      <p:sp>
        <p:nvSpPr>
          <p:cNvPr id="78850" name="Rectangle 3">
            <a:extLst>
              <a:ext uri="{FF2B5EF4-FFF2-40B4-BE49-F238E27FC236}">
                <a16:creationId xmlns:a16="http://schemas.microsoft.com/office/drawing/2014/main" id="{6F51DC46-1491-4D2A-B267-43A725F220C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11762" y="1143000"/>
            <a:ext cx="7440645" cy="4483100"/>
          </a:xfrm>
        </p:spPr>
        <p:txBody>
          <a:bodyPr/>
          <a:lstStyle/>
          <a:p>
            <a:r xmlns:a="http://schemas.openxmlformats.org/drawingml/2006/main">
              <a:rPr lang="es" altLang="en-US" dirty="0"/>
              <a:t>Semántica de </a:t>
            </a:r>
            <a:r xmlns:a="http://schemas.openxmlformats.org/drawingml/2006/main">
              <a:rPr lang="es" altLang="en-US" dirty="0"/>
              <a:t>las llamadas al sistema </a:t>
            </a:r>
            <a:endParaRPr xmlns:a="http://schemas.openxmlformats.org/drawingml/2006/main" lang="en-US" altLang="en-US" sz="800" dirty="0"/>
            <a:r xmlns:a="http://schemas.openxmlformats.org/drawingml/2006/main">
              <a:rPr lang="es" altLang="en-US" b="1" dirty="0"/>
              <a:t>fork() </a:t>
            </a:r>
            <a:r xmlns:a="http://schemas.openxmlformats.org/drawingml/2006/main">
              <a:rPr lang="es" altLang="en-US" dirty="0"/>
              <a:t>y </a:t>
            </a:r>
            <a:r xmlns:a="http://schemas.openxmlformats.org/drawingml/2006/main">
              <a:rPr lang="es" altLang="en-US" b="1" dirty="0"/>
              <a:t>exec()</a:t>
            </a:r>
          </a:p>
          <a:p>
            <a:r xmlns:a="http://schemas.openxmlformats.org/drawingml/2006/main">
              <a:rPr lang="es" altLang="en-US" dirty="0"/>
              <a:t>Manejo de señal</a:t>
            </a:r>
          </a:p>
          <a:p>
            <a:pPr xmlns:a="http://schemas.openxmlformats.org/drawingml/2006/main" lvl="1"/>
            <a:r xmlns:a="http://schemas.openxmlformats.org/drawingml/2006/main">
              <a:rPr lang="es" altLang="en-US" dirty="0"/>
              <a:t>Sincrónico y asincrónico</a:t>
            </a:r>
            <a:endParaRPr xmlns:a="http://schemas.openxmlformats.org/drawingml/2006/main" lang="en-US" altLang="en-US" sz="800" dirty="0"/>
          </a:p>
          <a:p>
            <a:r xmlns:a="http://schemas.openxmlformats.org/drawingml/2006/main">
              <a:rPr lang="es" altLang="en-US" dirty="0"/>
              <a:t>Cancelación del hilo del hilo objetivo</a:t>
            </a:r>
          </a:p>
          <a:p>
            <a:pPr xmlns:a="http://schemas.openxmlformats.org/drawingml/2006/main" lvl="1"/>
            <a:r xmlns:a="http://schemas.openxmlformats.org/drawingml/2006/main">
              <a:rPr lang="es" altLang="en-US" dirty="0"/>
              <a:t>Asíncrono o diferido</a:t>
            </a:r>
            <a:endParaRPr xmlns:a="http://schemas.openxmlformats.org/drawingml/2006/main" lang="en-US" altLang="en-US" sz="800" dirty="0"/>
          </a:p>
          <a:p>
            <a:r xmlns:a="http://schemas.openxmlformats.org/drawingml/2006/main">
              <a:rPr lang="es" altLang="en-US" dirty="0"/>
              <a:t>Almacenamiento local de subprocesos</a:t>
            </a:r>
          </a:p>
          <a:p>
            <a:r xmlns:a="http://schemas.openxmlformats.org/drawingml/2006/main">
              <a:rPr lang="es" altLang="en-US" dirty="0"/>
              <a:t>Activaciones del programador</a:t>
            </a:r>
          </a:p>
          <a:p>
            <a:endParaRPr lang="en-US" altLang="en-US" sz="800" dirty="0"/>
          </a:p>
          <a:p>
            <a:pPr lvl="1">
              <a:buFont typeface="Monotype Sorts" pitchFamily="-84" charset="2"/>
              <a:buNone/>
            </a:pPr>
            <a:endParaRPr lang="en-US" altLang="en-US" sz="8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Rectangle 2">
            <a:extLst>
              <a:ext uri="{FF2B5EF4-FFF2-40B4-BE49-F238E27FC236}">
                <a16:creationId xmlns:a16="http://schemas.microsoft.com/office/drawing/2014/main" id="{46D3DE18-7E7E-4C93-8C78-DD142B08CC8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49300" y="228830"/>
            <a:ext cx="8499475" cy="576262"/>
          </a:xfrm>
        </p:spPr>
        <p:txBody>
          <a:bodyPr/>
          <a:lstStyle/>
          <a:p>
            <a:pPr xmlns:a="http://schemas.openxmlformats.org/drawingml/2006/main" eaLnBrk="1" hangingPunct="1"/>
            <a:r xmlns:a="http://schemas.openxmlformats.org/drawingml/2006/main">
              <a:rPr lang="es" altLang="en-US" dirty="0"/>
              <a:t>Procesos monoproceso y multiproceso</a:t>
            </a:r>
          </a:p>
        </p:txBody>
      </p:sp>
      <p:pic>
        <p:nvPicPr>
          <p:cNvPr id="12290" name="Picture 1">
            <a:extLst>
              <a:ext uri="{FF2B5EF4-FFF2-40B4-BE49-F238E27FC236}">
                <a16:creationId xmlns:a16="http://schemas.microsoft.com/office/drawing/2014/main" id="{0489C83A-880F-4FB0-8474-2FE1A357C5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300" y="1282700"/>
            <a:ext cx="7626350" cy="4281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7" name="Rectangle 2">
            <a:extLst>
              <a:ext uri="{FF2B5EF4-FFF2-40B4-BE49-F238E27FC236}">
                <a16:creationId xmlns:a16="http://schemas.microsoft.com/office/drawing/2014/main" id="{0A79867A-2E93-4EF0-B105-A26BB113E67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7600" y="204206"/>
            <a:ext cx="7569200" cy="576262"/>
          </a:xfrm>
        </p:spPr>
        <p:txBody>
          <a:bodyPr/>
          <a:lstStyle/>
          <a:p>
            <a:pPr xmlns:a="http://schemas.openxmlformats.org/drawingml/2006/main" eaLnBrk="1" hangingPunct="1"/>
            <a:r xmlns:a="http://schemas.openxmlformats.org/drawingml/2006/main">
              <a:rPr lang="es" altLang="en-US" dirty="0"/>
              <a:t>Semántica de fork() y exec()</a:t>
            </a:r>
          </a:p>
        </p:txBody>
      </p:sp>
      <p:sp>
        <p:nvSpPr>
          <p:cNvPr id="80898" name="Rectangle 3">
            <a:extLst>
              <a:ext uri="{FF2B5EF4-FFF2-40B4-BE49-F238E27FC236}">
                <a16:creationId xmlns:a16="http://schemas.microsoft.com/office/drawing/2014/main" id="{A843C793-C155-4716-B3E2-61F8E72727F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06449" y="1233488"/>
            <a:ext cx="7656415" cy="4530725"/>
          </a:xfrm>
        </p:spPr>
        <p:txBody>
          <a:bodyPr/>
          <a:lstStyle/>
          <a:p>
            <a:r xmlns:a="http://schemas.openxmlformats.org/drawingml/2006/main">
              <a:rPr lang="es" altLang="en-US"/>
              <a:t>¿ </a:t>
            </a:r>
            <a:r xmlns:a="http://schemas.openxmlformats.org/drawingml/2006/main">
              <a:rPr lang="es" altLang="en-US" b="1">
                <a:latin typeface="Courier New" panose="02070309020205020404" pitchFamily="49" charset="0"/>
              </a:rPr>
              <a:t>Fork() </a:t>
            </a:r>
            <a:r xmlns:a="http://schemas.openxmlformats.org/drawingml/2006/main">
              <a:rPr lang="es" altLang="en-US"/>
              <a:t>duplica solo el hilo que llama o todos los hilos?</a:t>
            </a:r>
          </a:p>
          <a:p>
            <a:pPr xmlns:a="http://schemas.openxmlformats.org/drawingml/2006/main" lvl="1"/>
            <a:r xmlns:a="http://schemas.openxmlformats.org/drawingml/2006/main">
              <a:rPr lang="es" altLang="en-US"/>
              <a:t>Algunos UNIX tienen dos versiones de fork</a:t>
            </a:r>
          </a:p>
          <a:p>
            <a:r xmlns:a="http://schemas.openxmlformats.org/drawingml/2006/main">
              <a:rPr lang="es" altLang="en-US" b="1">
                <a:latin typeface="Courier New" panose="02070309020205020404" pitchFamily="49" charset="0"/>
              </a:rPr>
              <a:t>exec() </a:t>
            </a:r>
            <a:r xmlns:a="http://schemas.openxmlformats.org/drawingml/2006/main">
              <a:rPr lang="es" altLang="en-US"/>
              <a:t>normalmente funciona normalmente: reemplaza el proceso en ejecución, incluidos todos los subprocesos</a:t>
            </a:r>
          </a:p>
          <a:p>
            <a:pPr lvl="1"/>
            <a:endParaRPr lang="en-US" altLang="en-US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5" name="Rectangle 2">
            <a:extLst>
              <a:ext uri="{FF2B5EF4-FFF2-40B4-BE49-F238E27FC236}">
                <a16:creationId xmlns:a16="http://schemas.microsoft.com/office/drawing/2014/main" id="{E38D4671-065E-48FB-994B-D2E5E93EB17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68400" y="226237"/>
            <a:ext cx="7518400" cy="576262"/>
          </a:xfrm>
        </p:spPr>
        <p:txBody>
          <a:bodyPr/>
          <a:lstStyle/>
          <a:p>
            <a:pPr xmlns:a="http://schemas.openxmlformats.org/drawingml/2006/main" eaLnBrk="1" hangingPunct="1"/>
            <a:r xmlns:a="http://schemas.openxmlformats.org/drawingml/2006/main">
              <a:rPr lang="es" altLang="en-US" dirty="0"/>
              <a:t>Manejo de señales</a:t>
            </a:r>
          </a:p>
        </p:txBody>
      </p:sp>
      <p:sp>
        <p:nvSpPr>
          <p:cNvPr id="37891" name="Rectangle 3">
            <a:extLst>
              <a:ext uri="{FF2B5EF4-FFF2-40B4-BE49-F238E27FC236}">
                <a16:creationId xmlns:a16="http://schemas.microsoft.com/office/drawing/2014/main" id="{74752EA8-B31F-42FC-AC88-93660F76329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17756" y="1164839"/>
            <a:ext cx="7719753" cy="5156200"/>
          </a:xfrm>
        </p:spPr>
        <p:txBody>
          <a:bodyPr/>
          <a:lstStyle/>
          <a:p>
            <a:pPr xmlns:a="http://schemas.openxmlformats.org/drawingml/2006/main">
              <a:defRPr/>
            </a:pPr>
            <a:r xmlns:a="http://schemas.openxmlformats.org/drawingml/2006/main">
              <a:rPr lang="es" b="1" dirty="0">
                <a:solidFill>
                  <a:srgbClr val="006699"/>
                </a:solidFill>
                <a:latin typeface="+mj-lt"/>
              </a:rPr>
              <a:t>Señales</a:t>
            </a:r>
            <a:r xmlns:a="http://schemas.openxmlformats.org/drawingml/2006/main">
              <a:rPr lang="es" b="1" dirty="0">
                <a:solidFill>
                  <a:srgbClr val="3366FF"/>
                </a:solidFill>
                <a:ea typeface="ＭＳ Ｐゴシック" charset="0"/>
                <a:cs typeface="ＭＳ Ｐゴシック" charset="0"/>
              </a:rPr>
              <a:t> </a:t>
            </a:r>
            <a:r xmlns:a="http://schemas.openxmlformats.org/drawingml/2006/main">
              <a:rPr lang="es" dirty="0">
                <a:ea typeface="ＭＳ Ｐゴシック" charset="0"/>
                <a:cs typeface="ＭＳ Ｐゴシック" charset="0"/>
              </a:rPr>
              <a:t>se utilizan en sistemas UNIX para notificar a un proceso que ha ocurrido un evento en particular.</a:t>
            </a:r>
          </a:p>
          <a:p>
            <a:pPr xmlns:a="http://schemas.openxmlformats.org/drawingml/2006/main">
              <a:defRPr/>
            </a:pPr>
            <a:r xmlns:a="http://schemas.openxmlformats.org/drawingml/2006/main">
              <a:rPr lang="es" dirty="0">
                <a:ea typeface="ＭＳ Ｐゴシック" charset="0"/>
                <a:cs typeface="ＭＳ Ｐゴシック" charset="0"/>
              </a:rPr>
              <a:t>Se utiliza </a:t>
            </a:r>
            <a:r xmlns:a="http://schemas.openxmlformats.org/drawingml/2006/main">
              <a:rPr lang="es" dirty="0">
                <a:ea typeface="ＭＳ Ｐゴシック" charset="0"/>
                <a:cs typeface="ＭＳ Ｐゴシック" charset="0"/>
              </a:rPr>
              <a:t>un </a:t>
            </a:r>
            <a:r xmlns:a="http://schemas.openxmlformats.org/drawingml/2006/main">
              <a:rPr lang="es" b="1" dirty="0">
                <a:solidFill>
                  <a:srgbClr val="006699"/>
                </a:solidFill>
                <a:latin typeface="+mj-lt"/>
              </a:rPr>
              <a:t>manejador de señales para procesar señales.</a:t>
            </a:r>
          </a:p>
          <a:p>
            <a:pPr xmlns:a="http://schemas.openxmlformats.org/drawingml/2006/main" marL="798989" lvl="1" indent="-342265">
              <a:buFont typeface="Webdings" charset="0"/>
              <a:buAutoNum type="arabicPeriod"/>
              <a:defRPr/>
            </a:pPr>
            <a:r xmlns:a="http://schemas.openxmlformats.org/drawingml/2006/main">
              <a:rPr lang="es" dirty="0">
                <a:ea typeface="ＭＳ Ｐゴシック" charset="0"/>
              </a:rPr>
              <a:t>La señal es generada por un evento particular.</a:t>
            </a:r>
          </a:p>
          <a:p>
            <a:pPr xmlns:a="http://schemas.openxmlformats.org/drawingml/2006/main" marL="798989" lvl="1" indent="-342265">
              <a:buFont typeface="Webdings" charset="0"/>
              <a:buAutoNum type="arabicPeriod"/>
              <a:defRPr/>
            </a:pPr>
            <a:r xmlns:a="http://schemas.openxmlformats.org/drawingml/2006/main">
              <a:rPr lang="es" dirty="0">
                <a:ea typeface="ＭＳ Ｐゴシック" charset="0"/>
              </a:rPr>
              <a:t>La señal se entrega a un proceso.</a:t>
            </a:r>
          </a:p>
          <a:p>
            <a:pPr xmlns:a="http://schemas.openxmlformats.org/drawingml/2006/main" marL="798989" lvl="1" indent="-342265">
              <a:buFont typeface="Webdings" charset="0"/>
              <a:buAutoNum type="arabicPeriod"/>
              <a:defRPr/>
            </a:pPr>
            <a:r xmlns:a="http://schemas.openxmlformats.org/drawingml/2006/main">
              <a:rPr lang="es" dirty="0">
                <a:ea typeface="ＭＳ Ｐゴシック" charset="0"/>
              </a:rPr>
              <a:t>La señal es manejada por uno de dos manejadores de señales:</a:t>
            </a:r>
          </a:p>
          <a:p>
            <a:pPr xmlns:a="http://schemas.openxmlformats.org/drawingml/2006/main" marL="1142366" lvl="2" indent="-342265">
              <a:buFont typeface="Webdings" charset="0"/>
              <a:buAutoNum type="arabicPeriod"/>
              <a:defRPr/>
            </a:pPr>
            <a:r xmlns:a="http://schemas.openxmlformats.org/drawingml/2006/main">
              <a:rPr lang="es" dirty="0">
                <a:ea typeface="ＭＳ Ｐゴシック" charset="0"/>
              </a:rPr>
              <a:t>por defecto</a:t>
            </a:r>
          </a:p>
          <a:p>
            <a:pPr xmlns:a="http://schemas.openxmlformats.org/drawingml/2006/main" marL="1142366" lvl="2" indent="-342265">
              <a:buFont typeface="Webdings" charset="0"/>
              <a:buAutoNum type="arabicPeriod"/>
              <a:defRPr/>
            </a:pPr>
            <a:r xmlns:a="http://schemas.openxmlformats.org/drawingml/2006/main">
              <a:rPr lang="es" dirty="0">
                <a:ea typeface="ＭＳ Ｐゴシック" charset="0"/>
              </a:rPr>
              <a:t>usuario definido</a:t>
            </a:r>
          </a:p>
          <a:p>
            <a:pPr xmlns:a="http://schemas.openxmlformats.org/drawingml/2006/main">
              <a:defRPr/>
            </a:pPr>
            <a:r xmlns:a="http://schemas.openxmlformats.org/drawingml/2006/main">
              <a:rPr lang="es" dirty="0">
                <a:ea typeface="ＭＳ Ｐゴシック" charset="0"/>
                <a:cs typeface="ＭＳ Ｐゴシック" charset="0"/>
              </a:rPr>
              <a:t>Cada señal tiene </a:t>
            </a:r>
            <a:r xmlns:a="http://schemas.openxmlformats.org/drawingml/2006/main">
              <a:rPr lang="es" b="1" dirty="0">
                <a:solidFill>
                  <a:srgbClr val="006699"/>
                </a:solidFill>
                <a:latin typeface="+mj-lt"/>
              </a:rPr>
              <a:t>un controlador predeterminado.</a:t>
            </a:r>
            <a:r xmlns:a="http://schemas.openxmlformats.org/drawingml/2006/main">
              <a:rPr lang="es" b="1" dirty="0">
                <a:solidFill>
                  <a:srgbClr val="3366FF"/>
                </a:solidFill>
                <a:ea typeface="ＭＳ Ｐゴシック" charset="0"/>
                <a:cs typeface="ＭＳ Ｐゴシック" charset="0"/>
              </a:rPr>
              <a:t> </a:t>
            </a:r>
            <a:r xmlns:a="http://schemas.openxmlformats.org/drawingml/2006/main">
              <a:rPr lang="es" dirty="0">
                <a:ea typeface="ＭＳ Ｐゴシック" charset="0"/>
                <a:cs typeface="ＭＳ Ｐゴシック" charset="0"/>
              </a:rPr>
              <a:t>ese kernel se ejecuta cuando maneja la señal</a:t>
            </a:r>
          </a:p>
          <a:p>
            <a:pPr xmlns:a="http://schemas.openxmlformats.org/drawingml/2006/main" marL="780098" lvl="1" indent="-380048">
              <a:defRPr/>
            </a:pPr>
            <a:r xmlns:a="http://schemas.openxmlformats.org/drawingml/2006/main">
              <a:rPr lang="es" b="1" dirty="0">
                <a:solidFill>
                  <a:srgbClr val="006699"/>
                </a:solidFill>
                <a:latin typeface="+mj-lt"/>
              </a:rPr>
              <a:t>El manejador de señales definido por el usuario </a:t>
            </a:r>
            <a:r xmlns:a="http://schemas.openxmlformats.org/drawingml/2006/main">
              <a:rPr lang="es" dirty="0">
                <a:ea typeface="ＭＳ Ｐゴシック" charset="0"/>
                <a:cs typeface="ＭＳ Ｐゴシック" charset="0"/>
              </a:rPr>
              <a:t>puede anular el valor predeterminado</a:t>
            </a:r>
          </a:p>
          <a:p>
            <a:pPr xmlns:a="http://schemas.openxmlformats.org/drawingml/2006/main" marL="780098" lvl="1" indent="-380048">
              <a:defRPr/>
            </a:pPr>
            <a:r xmlns:a="http://schemas.openxmlformats.org/drawingml/2006/main">
              <a:rPr lang="es" dirty="0">
                <a:ea typeface="ＭＳ Ｐゴシック" charset="0"/>
                <a:cs typeface="ＭＳ Ｐゴシック" charset="0"/>
              </a:rPr>
              <a:t>Para un solo subproceso, señal entregada al proceso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3" name="Rectangle 2">
            <a:extLst>
              <a:ext uri="{FF2B5EF4-FFF2-40B4-BE49-F238E27FC236}">
                <a16:creationId xmlns:a16="http://schemas.microsoft.com/office/drawing/2014/main" id="{6878F364-9781-4DC9-A9A3-9DD34E5E617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68400" y="226237"/>
            <a:ext cx="7518400" cy="576262"/>
          </a:xfrm>
        </p:spPr>
        <p:txBody>
          <a:bodyPr/>
          <a:lstStyle/>
          <a:p>
            <a:pPr xmlns:a="http://schemas.openxmlformats.org/drawingml/2006/main" eaLnBrk="1" hangingPunct="1"/>
            <a:r xmlns:a="http://schemas.openxmlformats.org/drawingml/2006/main">
              <a:rPr lang="es" altLang="en-US" dirty="0"/>
              <a:t>Manejo de señales (cont.)</a:t>
            </a:r>
          </a:p>
        </p:txBody>
      </p:sp>
      <p:sp>
        <p:nvSpPr>
          <p:cNvPr id="37891" name="Rectangle 3">
            <a:extLst>
              <a:ext uri="{FF2B5EF4-FFF2-40B4-BE49-F238E27FC236}">
                <a16:creationId xmlns:a16="http://schemas.microsoft.com/office/drawing/2014/main" id="{709391F2-8D47-4F0C-960D-BFD5F96C0D9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27087" y="1146175"/>
            <a:ext cx="7691761" cy="5156200"/>
          </a:xfrm>
        </p:spPr>
        <p:txBody>
          <a:bodyPr/>
          <a:lstStyle/>
          <a:p>
            <a:pPr xmlns:a="http://schemas.openxmlformats.org/drawingml/2006/main">
              <a:defRPr/>
            </a:pPr>
            <a:r xmlns:a="http://schemas.openxmlformats.org/drawingml/2006/main">
              <a:rPr lang="es" dirty="0">
                <a:ea typeface="ＭＳ Ｐゴシック" charset="0"/>
                <a:cs typeface="ＭＳ Ｐゴシック" charset="0"/>
              </a:rPr>
              <a:t>¿Dónde se debe entregar una señal para subprocesos múltiples?</a:t>
            </a:r>
          </a:p>
          <a:p>
            <a:pPr xmlns:a="http://schemas.openxmlformats.org/drawingml/2006/main" lvl="1">
              <a:defRPr/>
            </a:pPr>
            <a:r xmlns:a="http://schemas.openxmlformats.org/drawingml/2006/main">
              <a:rPr lang="es" dirty="0">
                <a:ea typeface="ＭＳ Ｐゴシック" charset="0"/>
              </a:rPr>
              <a:t>Entregar la señal al hilo al que se aplica la señal.</a:t>
            </a:r>
          </a:p>
          <a:p>
            <a:pPr xmlns:a="http://schemas.openxmlformats.org/drawingml/2006/main" lvl="1">
              <a:defRPr/>
            </a:pPr>
            <a:r xmlns:a="http://schemas.openxmlformats.org/drawingml/2006/main">
              <a:rPr lang="es" dirty="0">
                <a:ea typeface="ＭＳ Ｐゴシック" charset="0"/>
              </a:rPr>
              <a:t>Entregar la señal a cada hilo del proceso.</a:t>
            </a:r>
          </a:p>
          <a:p>
            <a:pPr xmlns:a="http://schemas.openxmlformats.org/drawingml/2006/main" lvl="1">
              <a:defRPr/>
            </a:pPr>
            <a:r xmlns:a="http://schemas.openxmlformats.org/drawingml/2006/main">
              <a:rPr lang="es" dirty="0">
                <a:ea typeface="ＭＳ Ｐゴシック" charset="0"/>
              </a:rPr>
              <a:t>Entregar la señal a ciertos hilos en el proceso.</a:t>
            </a:r>
          </a:p>
          <a:p>
            <a:pPr xmlns:a="http://schemas.openxmlformats.org/drawingml/2006/main" lvl="1">
              <a:defRPr/>
            </a:pPr>
            <a:r xmlns:a="http://schemas.openxmlformats.org/drawingml/2006/main">
              <a:rPr lang="es" dirty="0">
                <a:ea typeface="ＭＳ Ｐゴシック" charset="0"/>
              </a:rPr>
              <a:t>Asignar un hilo específico para recibir todas las señales del proceso.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1" name="Rectangle 2">
            <a:extLst>
              <a:ext uri="{FF2B5EF4-FFF2-40B4-BE49-F238E27FC236}">
                <a16:creationId xmlns:a16="http://schemas.microsoft.com/office/drawing/2014/main" id="{5A4A892A-809A-4516-AB08-9E20E9A5771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81088" y="226237"/>
            <a:ext cx="7605712" cy="576262"/>
          </a:xfrm>
        </p:spPr>
        <p:txBody>
          <a:bodyPr/>
          <a:lstStyle/>
          <a:p>
            <a:pPr xmlns:a="http://schemas.openxmlformats.org/drawingml/2006/main" eaLnBrk="1" hangingPunct="1"/>
            <a:r xmlns:a="http://schemas.openxmlformats.org/drawingml/2006/main">
              <a:rPr lang="es" altLang="en-US" dirty="0"/>
              <a:t>Cancelación del hilo</a:t>
            </a:r>
          </a:p>
        </p:txBody>
      </p:sp>
      <p:sp>
        <p:nvSpPr>
          <p:cNvPr id="87042" name="Rectangle 3">
            <a:extLst>
              <a:ext uri="{FF2B5EF4-FFF2-40B4-BE49-F238E27FC236}">
                <a16:creationId xmlns:a16="http://schemas.microsoft.com/office/drawing/2014/main" id="{E0ACA4C6-47F5-415C-B47D-5700AEF12E9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21094" y="1146175"/>
            <a:ext cx="7672031" cy="4430713"/>
          </a:xfrm>
        </p:spPr>
        <p:txBody>
          <a:bodyPr/>
          <a:lstStyle/>
          <a:p>
            <a:r xmlns:a="http://schemas.openxmlformats.org/drawingml/2006/main">
              <a:rPr lang="es" altLang="en-US" dirty="0"/>
              <a:t>Terminar un hilo antes de que haya terminado</a:t>
            </a:r>
          </a:p>
          <a:p>
            <a:r xmlns:a="http://schemas.openxmlformats.org/drawingml/2006/main">
              <a:rPr lang="es" altLang="en-US" dirty="0"/>
              <a:t>El hilo a cancelar es </a:t>
            </a:r>
            <a:r xmlns:a="http://schemas.openxmlformats.org/drawingml/2006/main">
              <a:rPr lang="es" altLang="en-US" b="1" dirty="0">
                <a:solidFill>
                  <a:srgbClr val="006699"/>
                </a:solidFill>
                <a:latin typeface="+mj-lt"/>
              </a:rPr>
              <a:t>el hilo de destino.</a:t>
            </a:r>
          </a:p>
          <a:p>
            <a:r xmlns:a="http://schemas.openxmlformats.org/drawingml/2006/main">
              <a:rPr lang="es" altLang="en-US" dirty="0"/>
              <a:t>Dos enfoques generales:</a:t>
            </a:r>
          </a:p>
          <a:p>
            <a:pPr xmlns:a="http://schemas.openxmlformats.org/drawingml/2006/main" lvl="1"/>
            <a:r xmlns:a="http://schemas.openxmlformats.org/drawingml/2006/main">
              <a:rPr lang="es" altLang="en-US" b="1" dirty="0"/>
              <a:t>La cancelación asincrónica </a:t>
            </a:r>
            <a:r xmlns:a="http://schemas.openxmlformats.org/drawingml/2006/main">
              <a:rPr lang="es" altLang="en-US" dirty="0"/>
              <a:t>finaliza el hilo de destino inmediatamente</a:t>
            </a:r>
          </a:p>
          <a:p>
            <a:pPr xmlns:a="http://schemas.openxmlformats.org/drawingml/2006/main" lvl="1"/>
            <a:r xmlns:a="http://schemas.openxmlformats.org/drawingml/2006/main">
              <a:rPr lang="es" altLang="en-US" b="1" dirty="0"/>
              <a:t>La cancelación diferida </a:t>
            </a:r>
            <a:r xmlns:a="http://schemas.openxmlformats.org/drawingml/2006/main">
              <a:rPr lang="es" altLang="en-US" dirty="0"/>
              <a:t>permite que el hilo de destino verifique periódicamente si debe cancelarse</a:t>
            </a:r>
          </a:p>
          <a:p>
            <a:r xmlns:a="http://schemas.openxmlformats.org/drawingml/2006/main">
              <a:rPr lang="es" altLang="en-US" dirty="0" err="1"/>
              <a:t>pthread </a:t>
            </a:r>
            <a:r xmlns:a="http://schemas.openxmlformats.org/drawingml/2006/main">
              <a:rPr lang="es" altLang="en-US" dirty="0"/>
              <a:t>para crear y cancelar un hilo:</a:t>
            </a:r>
          </a:p>
          <a:p>
            <a:pPr>
              <a:buFont typeface="Monotype Sorts" pitchFamily="-84" charset="2"/>
              <a:buNone/>
            </a:pPr>
            <a:endParaRPr lang="en-US" altLang="en-US" dirty="0"/>
          </a:p>
          <a:p>
            <a:pPr lvl="1"/>
            <a:endParaRPr lang="en-US" altLang="en-US" dirty="0"/>
          </a:p>
        </p:txBody>
      </p:sp>
      <p:pic>
        <p:nvPicPr>
          <p:cNvPr id="87043" name="Picture 1">
            <a:extLst>
              <a:ext uri="{FF2B5EF4-FFF2-40B4-BE49-F238E27FC236}">
                <a16:creationId xmlns:a16="http://schemas.microsoft.com/office/drawing/2014/main" id="{C3014C15-8D5D-4EBD-B07F-81007A227B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8575" y="4022725"/>
            <a:ext cx="3948113" cy="2425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89" name="Rectangle 2">
            <a:extLst>
              <a:ext uri="{FF2B5EF4-FFF2-40B4-BE49-F238E27FC236}">
                <a16:creationId xmlns:a16="http://schemas.microsoft.com/office/drawing/2014/main" id="{46D4A08B-A3B9-409D-9FF5-9A70E4A504F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81088" y="222868"/>
            <a:ext cx="7605712" cy="576262"/>
          </a:xfrm>
        </p:spPr>
        <p:txBody>
          <a:bodyPr/>
          <a:lstStyle/>
          <a:p>
            <a:pPr xmlns:a="http://schemas.openxmlformats.org/drawingml/2006/main" eaLnBrk="1" hangingPunct="1"/>
            <a:r xmlns:a="http://schemas.openxmlformats.org/drawingml/2006/main">
              <a:rPr lang="es" altLang="en-US" dirty="0"/>
              <a:t>Cancelación de hilo (cont.)</a:t>
            </a:r>
          </a:p>
        </p:txBody>
      </p:sp>
      <p:sp>
        <p:nvSpPr>
          <p:cNvPr id="37891" name="Rectangle 3">
            <a:extLst>
              <a:ext uri="{FF2B5EF4-FFF2-40B4-BE49-F238E27FC236}">
                <a16:creationId xmlns:a16="http://schemas.microsoft.com/office/drawing/2014/main" id="{7D8769D7-C343-444C-A0E2-10A79AC9E5B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9755" y="1057275"/>
            <a:ext cx="7735078" cy="4962525"/>
          </a:xfrm>
        </p:spPr>
        <p:txBody>
          <a:bodyPr/>
          <a:lstStyle/>
          <a:p>
            <a:pPr xmlns:a="http://schemas.openxmlformats.org/drawingml/2006/main">
              <a:defRPr/>
            </a:pPr>
            <a:r xmlns:a="http://schemas.openxmlformats.org/drawingml/2006/main">
              <a:rPr lang="es" altLang="en-US" dirty="0">
                <a:cs typeface="ＭＳ Ｐゴシック" charset="-128"/>
              </a:rPr>
              <a:t>Invocar la cancelación del hilo solicita la cancelación, pero la cancelación real depende del estado del hilo</a:t>
            </a:r>
          </a:p>
          <a:p>
            <a:pPr>
              <a:defRPr/>
            </a:pPr>
            <a:endParaRPr lang="en-US" altLang="en-US" dirty="0">
              <a:cs typeface="ＭＳ Ｐゴシック" charset="-128"/>
            </a:endParaRPr>
          </a:p>
          <a:p>
            <a:pPr>
              <a:defRPr/>
            </a:pPr>
            <a:endParaRPr lang="en-US" altLang="en-US" dirty="0">
              <a:cs typeface="ＭＳ Ｐゴシック" charset="-128"/>
            </a:endParaRPr>
          </a:p>
          <a:p>
            <a:pPr marL="0" indent="0">
              <a:buFont typeface="Monotype Sorts" pitchFamily="-84" charset="2"/>
              <a:buNone/>
              <a:defRPr/>
            </a:pPr>
            <a:endParaRPr lang="en-US" altLang="en-US" dirty="0">
              <a:cs typeface="ＭＳ Ｐゴシック" charset="-128"/>
            </a:endParaRPr>
          </a:p>
          <a:p>
            <a:pPr marL="0" indent="0">
              <a:buFont typeface="Monotype Sorts" pitchFamily="-84" charset="2"/>
              <a:buNone/>
              <a:defRPr/>
            </a:pPr>
            <a:endParaRPr lang="en-US" altLang="en-US" dirty="0">
              <a:cs typeface="ＭＳ Ｐゴシック" charset="-128"/>
            </a:endParaRPr>
          </a:p>
          <a:p>
            <a:pPr xmlns:a="http://schemas.openxmlformats.org/drawingml/2006/main">
              <a:defRPr/>
            </a:pPr>
            <a:r xmlns:a="http://schemas.openxmlformats.org/drawingml/2006/main">
              <a:rPr lang="es" altLang="en-US" dirty="0">
                <a:cs typeface="ＭＳ Ｐゴシック" charset="-128"/>
              </a:rPr>
              <a:t>Si el hilo tiene la cancelación deshabilitada, la cancelación permanece pendiente hasta que el hilo la habilite.</a:t>
            </a:r>
          </a:p>
          <a:p>
            <a:pPr xmlns:a="http://schemas.openxmlformats.org/drawingml/2006/main">
              <a:defRPr/>
            </a:pPr>
            <a:r xmlns:a="http://schemas.openxmlformats.org/drawingml/2006/main">
              <a:rPr lang="es" altLang="en-US" dirty="0">
                <a:cs typeface="ＭＳ Ｐゴシック" charset="-128"/>
              </a:rPr>
              <a:t>El tipo predeterminado es diferido</a:t>
            </a:r>
          </a:p>
          <a:p>
            <a:pPr xmlns:a="http://schemas.openxmlformats.org/drawingml/2006/main" lvl="1">
              <a:defRPr/>
            </a:pPr>
            <a:r xmlns:a="http://schemas.openxmlformats.org/drawingml/2006/main">
              <a:rPr lang="es" altLang="en-US" dirty="0"/>
              <a:t>La cancelación solo ocurre cuando el hilo alcanza </a:t>
            </a:r>
            <a:r xmlns:a="http://schemas.openxmlformats.org/drawingml/2006/main">
              <a:rPr lang="es" altLang="en-US" b="1" dirty="0">
                <a:solidFill>
                  <a:srgbClr val="006699"/>
                </a:solidFill>
                <a:latin typeface="+mj-lt"/>
              </a:rPr>
              <a:t>el punto de cancelación</a:t>
            </a:r>
          </a:p>
          <a:p>
            <a:pPr xmlns:a="http://schemas.openxmlformats.org/drawingml/2006/main" lvl="2">
              <a:defRPr/>
            </a:pPr>
            <a:r xmlns:a="http://schemas.openxmlformats.org/drawingml/2006/main">
              <a:rPr lang="es" altLang="en-US" dirty="0"/>
              <a:t>es decir, </a:t>
            </a:r>
            <a:r xmlns:a="http://schemas.openxmlformats.org/drawingml/2006/main">
              <a:rPr lang="es" altLang="en-US" b="1" dirty="0" err="1">
                <a:latin typeface="Courier New" pitchFamily="49" charset="0"/>
                <a:cs typeface="Courier New" pitchFamily="49" charset="0"/>
              </a:rPr>
              <a:t>pthread_testcancel </a:t>
            </a:r>
            <a:r xmlns:a="http://schemas.openxmlformats.org/drawingml/2006/main">
              <a:rPr lang="es" altLang="en-US" b="1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 xmlns:a="http://schemas.openxmlformats.org/drawingml/2006/main" lvl="2">
              <a:defRPr/>
            </a:pPr>
            <a:r xmlns:a="http://schemas.openxmlformats.org/drawingml/2006/main">
              <a:rPr lang="es" altLang="en-US" dirty="0"/>
              <a:t>Luego </a:t>
            </a:r>
            <a:r xmlns:a="http://schemas.openxmlformats.org/drawingml/2006/main">
              <a:rPr lang="es" altLang="en-US" dirty="0"/>
              <a:t>se invoca </a:t>
            </a:r>
            <a:r xmlns:a="http://schemas.openxmlformats.org/drawingml/2006/main">
              <a:rPr lang="es" altLang="en-US" b="1" dirty="0">
                <a:solidFill>
                  <a:srgbClr val="006699"/>
                </a:solidFill>
                <a:latin typeface="+mj-lt"/>
              </a:rPr>
              <a:t>el controlador de limpieza.</a:t>
            </a:r>
          </a:p>
          <a:p>
            <a:pPr xmlns:a="http://schemas.openxmlformats.org/drawingml/2006/main">
              <a:defRPr/>
            </a:pPr>
            <a:r xmlns:a="http://schemas.openxmlformats.org/drawingml/2006/main">
              <a:rPr lang="es" altLang="en-US" dirty="0">
                <a:cs typeface="ＭＳ Ｐゴシック" charset="-128"/>
              </a:rPr>
              <a:t>En los sistemas Linux, la cancelación de subprocesos se maneja mediante señales.</a:t>
            </a:r>
          </a:p>
        </p:txBody>
      </p:sp>
      <p:pic>
        <p:nvPicPr>
          <p:cNvPr id="89091" name="Picture 1">
            <a:extLst>
              <a:ext uri="{FF2B5EF4-FFF2-40B4-BE49-F238E27FC236}">
                <a16:creationId xmlns:a16="http://schemas.microsoft.com/office/drawing/2014/main" id="{45A1D62A-4B0A-490B-8A95-06E0D48B95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4388" y="1963738"/>
            <a:ext cx="5100637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7" name="Title 1">
            <a:extLst>
              <a:ext uri="{FF2B5EF4-FFF2-40B4-BE49-F238E27FC236}">
                <a16:creationId xmlns:a16="http://schemas.microsoft.com/office/drawing/2014/main" id="{0D1FBD27-2B69-44A9-A404-9835E7780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 xmlns:a="http://schemas.openxmlformats.org/drawingml/2006/main">
              <a:rPr lang="es" altLang="en-US" dirty="0"/>
              <a:t>Cancelación de hilo en Java</a:t>
            </a:r>
          </a:p>
        </p:txBody>
      </p:sp>
      <p:sp>
        <p:nvSpPr>
          <p:cNvPr id="91138" name="Content Placeholder 2">
            <a:extLst>
              <a:ext uri="{FF2B5EF4-FFF2-40B4-BE49-F238E27FC236}">
                <a16:creationId xmlns:a16="http://schemas.microsoft.com/office/drawing/2014/main" id="{75BEED4D-A616-43F0-AE72-2D49BC1B7C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 xmlns:a="http://schemas.openxmlformats.org/drawingml/2006/main">
              <a:rPr lang="es" altLang="en-US"/>
              <a:t>La cancelación diferida utiliza el método </a:t>
            </a:r>
            <a:r xmlns:a="http://schemas.openxmlformats.org/drawingml/2006/main">
              <a:rPr lang="es" altLang="en-US" b="1">
                <a:latin typeface="Courier New" panose="02070309020205020404" pitchFamily="49" charset="0"/>
              </a:rPr>
              <a:t>de interrupción() </a:t>
            </a:r>
            <a:r xmlns:a="http://schemas.openxmlformats.org/drawingml/2006/main">
              <a:rPr lang="es" altLang="en-US"/>
              <a:t>, que establece el estado de interrupción de un hilo.</a:t>
            </a:r>
            <a:br xmlns:a="http://schemas.openxmlformats.org/drawingml/2006/main">
              <a:rPr lang="en-US" altLang="en-US"/>
            </a:br>
            <a:br xmlns:a="http://schemas.openxmlformats.org/drawingml/2006/main">
              <a:rPr lang="en-US" altLang="en-US"/>
            </a:br>
            <a:br xmlns:a="http://schemas.openxmlformats.org/drawingml/2006/main">
              <a:rPr lang="en-US" altLang="en-US"/>
            </a:br>
            <a:br xmlns:a="http://schemas.openxmlformats.org/drawingml/2006/main">
              <a:rPr lang="en-US" altLang="en-US"/>
            </a:br>
            <a:br xmlns:a="http://schemas.openxmlformats.org/drawingml/2006/main">
              <a:rPr lang="en-US" altLang="en-US"/>
            </a:br>
            <a:br xmlns:a="http://schemas.openxmlformats.org/drawingml/2006/main">
              <a:rPr lang="en-US" altLang="en-US"/>
            </a:br>
            <a:endParaRPr xmlns:a="http://schemas.openxmlformats.org/drawingml/2006/main" lang="en-US" altLang="en-US"/>
          </a:p>
          <a:p>
            <a:r xmlns:a="http://schemas.openxmlformats.org/drawingml/2006/main">
              <a:rPr lang="es" altLang="en-US"/>
              <a:t>Luego, un hilo puede verificar si ha sido interrumpido:</a:t>
            </a:r>
          </a:p>
        </p:txBody>
      </p:sp>
      <p:pic>
        <p:nvPicPr>
          <p:cNvPr id="91139" name="Picture 3">
            <a:extLst>
              <a:ext uri="{FF2B5EF4-FFF2-40B4-BE49-F238E27FC236}">
                <a16:creationId xmlns:a16="http://schemas.microsoft.com/office/drawing/2014/main" id="{A5B25D66-7EE8-4C02-9916-79984531C3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1513" y="1812925"/>
            <a:ext cx="5715000" cy="180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1140" name="Picture 4">
            <a:extLst>
              <a:ext uri="{FF2B5EF4-FFF2-40B4-BE49-F238E27FC236}">
                <a16:creationId xmlns:a16="http://schemas.microsoft.com/office/drawing/2014/main" id="{B3E1EED7-AF5C-4949-B412-6DA9E93629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7688" y="4195763"/>
            <a:ext cx="56642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1" name="Rectangle 2">
            <a:extLst>
              <a:ext uri="{FF2B5EF4-FFF2-40B4-BE49-F238E27FC236}">
                <a16:creationId xmlns:a16="http://schemas.microsoft.com/office/drawing/2014/main" id="{2580DFDB-6ABD-4948-952F-076F0CA2C57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13537"/>
            <a:ext cx="8229600" cy="576262"/>
          </a:xfrm>
        </p:spPr>
        <p:txBody>
          <a:bodyPr/>
          <a:lstStyle/>
          <a:p>
            <a:pPr xmlns:a="http://schemas.openxmlformats.org/drawingml/2006/main" eaLnBrk="1" hangingPunct="1"/>
            <a:r xmlns:a="http://schemas.openxmlformats.org/drawingml/2006/main">
              <a:rPr lang="es" altLang="en-US" dirty="0"/>
              <a:t>Almacenamiento local de subprocesos</a:t>
            </a:r>
          </a:p>
        </p:txBody>
      </p:sp>
      <p:sp>
        <p:nvSpPr>
          <p:cNvPr id="92162" name="Rectangle 3">
            <a:extLst>
              <a:ext uri="{FF2B5EF4-FFF2-40B4-BE49-F238E27FC236}">
                <a16:creationId xmlns:a16="http://schemas.microsoft.com/office/drawing/2014/main" id="{1C7EAF96-DD82-4FEA-A725-EF91F94C0DC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06449" y="1233488"/>
            <a:ext cx="7768383" cy="4478337"/>
          </a:xfrm>
        </p:spPr>
        <p:txBody>
          <a:bodyPr/>
          <a:lstStyle/>
          <a:p>
            <a:r xmlns:a="http://schemas.openxmlformats.org/drawingml/2006/main">
              <a:rPr lang="es" altLang="en-US" b="1" dirty="0">
                <a:solidFill>
                  <a:srgbClr val="006699"/>
                </a:solidFill>
                <a:latin typeface="+mj-lt"/>
              </a:rPr>
              <a:t>Almacenamiento local de subprocesos</a:t>
            </a:r>
            <a:r xmlns:a="http://schemas.openxmlformats.org/drawingml/2006/main">
              <a:rPr lang="es" altLang="en-US" b="1" dirty="0">
                <a:solidFill>
                  <a:srgbClr val="3366FF"/>
                </a:solidFill>
              </a:rPr>
              <a:t> </a:t>
            </a:r>
            <a:r xmlns:a="http://schemas.openxmlformats.org/drawingml/2006/main">
              <a:rPr lang="es" altLang="en-US" dirty="0"/>
              <a:t>( </a:t>
            </a:r>
            <a:r xmlns:a="http://schemas.openxmlformats.org/drawingml/2006/main">
              <a:rPr lang="es" altLang="en-US" b="1" dirty="0">
                <a:solidFill>
                  <a:srgbClr val="006699"/>
                </a:solidFill>
                <a:latin typeface="+mj-lt"/>
              </a:rPr>
              <a:t>TLS </a:t>
            </a:r>
            <a:r xmlns:a="http://schemas.openxmlformats.org/drawingml/2006/main">
              <a:rPr lang="es" altLang="en-US" dirty="0"/>
              <a:t>) permite que cada hilo tenga su propia copia de datos</a:t>
            </a:r>
          </a:p>
          <a:p>
            <a:r xmlns:a="http://schemas.openxmlformats.org/drawingml/2006/main">
              <a:rPr lang="es" altLang="en-US" dirty="0"/>
              <a:t>Útil cuando no se tiene control sobre el proceso de creación de subprocesos (es decir, cuando se utiliza un grupo de subprocesos)</a:t>
            </a:r>
          </a:p>
          <a:p>
            <a:r xmlns:a="http://schemas.openxmlformats.org/drawingml/2006/main">
              <a:rPr lang="es" altLang="en-US" dirty="0"/>
              <a:t>Diferente de las variables locales</a:t>
            </a:r>
          </a:p>
          <a:p>
            <a:pPr xmlns:a="http://schemas.openxmlformats.org/drawingml/2006/main" lvl="1"/>
            <a:r xmlns:a="http://schemas.openxmlformats.org/drawingml/2006/main">
              <a:rPr lang="es" altLang="en-US" dirty="0"/>
              <a:t>Variables locales visibles solo durante la invocación de una función única</a:t>
            </a:r>
          </a:p>
          <a:p>
            <a:pPr xmlns:a="http://schemas.openxmlformats.org/drawingml/2006/main" lvl="1"/>
            <a:r xmlns:a="http://schemas.openxmlformats.org/drawingml/2006/main">
              <a:rPr lang="es" altLang="en-US" dirty="0"/>
              <a:t>TLS visible en todas las invocaciones de funciones</a:t>
            </a:r>
          </a:p>
          <a:p>
            <a:r xmlns:a="http://schemas.openxmlformats.org/drawingml/2006/main">
              <a:rPr lang="es" altLang="en-US" dirty="0"/>
              <a:t>Similar a </a:t>
            </a:r>
            <a:r xmlns:a="http://schemas.openxmlformats.org/drawingml/2006/main">
              <a:rPr lang="es" altLang="en-US" dirty="0"/>
              <a:t>los datos </a:t>
            </a:r>
            <a:r xmlns:a="http://schemas.openxmlformats.org/drawingml/2006/main">
              <a:rPr lang="es" altLang="en-US" b="1" dirty="0">
                <a:latin typeface="Courier New" panose="02070309020205020404" pitchFamily="49" charset="0"/>
              </a:rPr>
              <a:t>estáticos</a:t>
            </a:r>
          </a:p>
          <a:p>
            <a:pPr xmlns:a="http://schemas.openxmlformats.org/drawingml/2006/main" lvl="1"/>
            <a:r xmlns:a="http://schemas.openxmlformats.org/drawingml/2006/main">
              <a:rPr lang="es" altLang="en-US" dirty="0"/>
              <a:t>TLS es único para cada hilo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09" name="Rectangle 2">
            <a:extLst>
              <a:ext uri="{FF2B5EF4-FFF2-40B4-BE49-F238E27FC236}">
                <a16:creationId xmlns:a16="http://schemas.microsoft.com/office/drawing/2014/main" id="{65E82D8D-F606-4BB6-910E-3E1D7A764C2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60463" y="228830"/>
            <a:ext cx="7526337" cy="576262"/>
          </a:xfrm>
        </p:spPr>
        <p:txBody>
          <a:bodyPr/>
          <a:lstStyle/>
          <a:p>
            <a:pPr xmlns:a="http://schemas.openxmlformats.org/drawingml/2006/main" eaLnBrk="1" hangingPunct="1"/>
            <a:r xmlns:a="http://schemas.openxmlformats.org/drawingml/2006/main">
              <a:rPr lang="es" altLang="en-US" dirty="0"/>
              <a:t>Activaciones del programador</a:t>
            </a:r>
          </a:p>
        </p:txBody>
      </p:sp>
      <p:sp>
        <p:nvSpPr>
          <p:cNvPr id="94210" name="Rectangle 3">
            <a:extLst>
              <a:ext uri="{FF2B5EF4-FFF2-40B4-BE49-F238E27FC236}">
                <a16:creationId xmlns:a16="http://schemas.microsoft.com/office/drawing/2014/main" id="{A8495397-A30B-4D32-9963-DA7E646999A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06450" y="1017588"/>
            <a:ext cx="5316538" cy="4964112"/>
          </a:xfrm>
        </p:spPr>
        <p:txBody>
          <a:bodyPr/>
          <a:lstStyle/>
          <a:p>
            <a:r xmlns:a="http://schemas.openxmlformats.org/drawingml/2006/main">
              <a:rPr lang="es" altLang="en-US" dirty="0"/>
              <a:t>Tanto el modelo M:M como el de dos niveles requieren comunicación para mantener la cantidad adecuada de subprocesos del kernel asignados a la aplicación.</a:t>
            </a:r>
          </a:p>
          <a:p>
            <a:r xmlns:a="http://schemas.openxmlformats.org/drawingml/2006/main">
              <a:rPr lang="es" altLang="en-US" dirty="0"/>
              <a:t>Normalmente utiliza una estructura de datos intermedia entre los subprocesos del usuario y del kernel: </a:t>
            </a:r>
            <a:r xmlns:a="http://schemas.openxmlformats.org/drawingml/2006/main">
              <a:rPr lang="es" altLang="en-US" b="1" dirty="0">
                <a:solidFill>
                  <a:srgbClr val="006699"/>
                </a:solidFill>
                <a:latin typeface="+mj-lt"/>
              </a:rPr>
              <a:t>ligera</a:t>
            </a:r>
            <a:r xmlns:a="http://schemas.openxmlformats.org/drawingml/2006/main">
              <a:rPr lang="es" altLang="en-US" b="1" dirty="0">
                <a:solidFill>
                  <a:srgbClr val="3366FF"/>
                </a:solidFill>
              </a:rPr>
              <a:t> </a:t>
            </a:r>
            <a:r xmlns:a="http://schemas.openxmlformats.org/drawingml/2006/main">
              <a:rPr lang="es" altLang="en-US" b="1" dirty="0">
                <a:solidFill>
                  <a:srgbClr val="006699"/>
                </a:solidFill>
                <a:latin typeface="+mj-lt"/>
              </a:rPr>
              <a:t>proceso</a:t>
            </a:r>
            <a:r xmlns:a="http://schemas.openxmlformats.org/drawingml/2006/main">
              <a:rPr lang="es" altLang="en-US" b="1" dirty="0">
                <a:solidFill>
                  <a:srgbClr val="3366FF"/>
                </a:solidFill>
              </a:rPr>
              <a:t> </a:t>
            </a:r>
            <a:r xmlns:a="http://schemas.openxmlformats.org/drawingml/2006/main">
              <a:rPr lang="es" altLang="en-US" dirty="0"/>
              <a:t>( </a:t>
            </a:r>
            <a:r xmlns:a="http://schemas.openxmlformats.org/drawingml/2006/main">
              <a:rPr lang="es" altLang="en-US" b="1" dirty="0">
                <a:solidFill>
                  <a:srgbClr val="006699"/>
                </a:solidFill>
                <a:latin typeface="+mj-lt"/>
              </a:rPr>
              <a:t>LWP </a:t>
            </a:r>
            <a:r xmlns:a="http://schemas.openxmlformats.org/drawingml/2006/main">
              <a:rPr lang="es" altLang="en-US" dirty="0"/>
              <a:t>)</a:t>
            </a:r>
          </a:p>
          <a:p>
            <a:pPr xmlns:a="http://schemas.openxmlformats.org/drawingml/2006/main" lvl="1"/>
            <a:r xmlns:a="http://schemas.openxmlformats.org/drawingml/2006/main">
              <a:rPr lang="es" altLang="en-US" dirty="0"/>
              <a:t>Parece ser un procesador virtual en el que el proceso puede programar la ejecución del hilo del usuario.</a:t>
            </a:r>
          </a:p>
          <a:p>
            <a:pPr xmlns:a="http://schemas.openxmlformats.org/drawingml/2006/main" lvl="1"/>
            <a:r xmlns:a="http://schemas.openxmlformats.org/drawingml/2006/main">
              <a:rPr lang="es" altLang="en-US" dirty="0"/>
              <a:t>Cada LWP adjunto al subproceso del kernel</a:t>
            </a:r>
          </a:p>
          <a:p>
            <a:pPr xmlns:a="http://schemas.openxmlformats.org/drawingml/2006/main" lvl="1"/>
            <a:r xmlns:a="http://schemas.openxmlformats.org/drawingml/2006/main">
              <a:rPr lang="es" altLang="en-US" dirty="0"/>
              <a:t>¿Cuántos LWP crear?</a:t>
            </a:r>
          </a:p>
          <a:p>
            <a:r xmlns:a="http://schemas.openxmlformats.org/drawingml/2006/main">
              <a:rPr lang="es" altLang="en-US" dirty="0"/>
              <a:t>Las activaciones del programador proporcionan </a:t>
            </a:r>
            <a:r xmlns:a="http://schemas.openxmlformats.org/drawingml/2006/main">
              <a:rPr lang="es" altLang="en-US" b="1" dirty="0">
                <a:solidFill>
                  <a:srgbClr val="006699"/>
                </a:solidFill>
                <a:latin typeface="+mj-lt"/>
              </a:rPr>
              <a:t>llamadas ascendentes</a:t>
            </a:r>
            <a:r xmlns:a="http://schemas.openxmlformats.org/drawingml/2006/main">
              <a:rPr lang="es" altLang="en-US" dirty="0">
                <a:solidFill>
                  <a:srgbClr val="3366FF"/>
                </a:solidFill>
              </a:rPr>
              <a:t> </a:t>
            </a:r>
            <a:r xmlns:a="http://schemas.openxmlformats.org/drawingml/2006/main">
              <a:rPr lang="es" altLang="en-US" dirty="0"/>
              <a:t>- un mecanismo de comunicación desde el núcleo hasta la </a:t>
            </a:r>
            <a:r xmlns:a="http://schemas.openxmlformats.org/drawingml/2006/main">
              <a:rPr lang="es" altLang="en-US" b="1" dirty="0">
                <a:solidFill>
                  <a:srgbClr val="006699"/>
                </a:solidFill>
                <a:latin typeface="+mj-lt"/>
              </a:rPr>
              <a:t>llamada superior</a:t>
            </a:r>
            <a:r xmlns:a="http://schemas.openxmlformats.org/drawingml/2006/main">
              <a:rPr lang="es" altLang="en-US" b="1" dirty="0">
                <a:solidFill>
                  <a:srgbClr val="3366FF"/>
                </a:solidFill>
              </a:rPr>
              <a:t> </a:t>
            </a:r>
            <a:r xmlns:a="http://schemas.openxmlformats.org/drawingml/2006/main">
              <a:rPr lang="es" altLang="en-US" b="1" dirty="0">
                <a:solidFill>
                  <a:srgbClr val="006699"/>
                </a:solidFill>
                <a:latin typeface="+mj-lt"/>
              </a:rPr>
              <a:t>manipulador</a:t>
            </a:r>
            <a:r xmlns:a="http://schemas.openxmlformats.org/drawingml/2006/main">
              <a:rPr lang="es" altLang="en-US" b="1" dirty="0">
                <a:solidFill>
                  <a:srgbClr val="3366FF"/>
                </a:solidFill>
              </a:rPr>
              <a:t> </a:t>
            </a:r>
            <a:r xmlns:a="http://schemas.openxmlformats.org/drawingml/2006/main">
              <a:rPr lang="es" altLang="en-US" dirty="0"/>
              <a:t>en la biblioteca de hilos</a:t>
            </a:r>
          </a:p>
          <a:p>
            <a:r xmlns:a="http://schemas.openxmlformats.org/drawingml/2006/main">
              <a:rPr lang="es" altLang="en-US" dirty="0"/>
              <a:t>Esta comunicación permite que una aplicación mantenga el número correcto de subprocesos del núcleo.</a:t>
            </a:r>
          </a:p>
        </p:txBody>
      </p:sp>
      <p:pic>
        <p:nvPicPr>
          <p:cNvPr id="94211" name="Picture 1">
            <a:extLst>
              <a:ext uri="{FF2B5EF4-FFF2-40B4-BE49-F238E27FC236}">
                <a16:creationId xmlns:a16="http://schemas.microsoft.com/office/drawing/2014/main" id="{7DC26CCE-1C29-4F40-8E4C-6E7777036F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6363" y="2416175"/>
            <a:ext cx="2352675" cy="2166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7" name="Rectangle 2">
            <a:extLst>
              <a:ext uri="{FF2B5EF4-FFF2-40B4-BE49-F238E27FC236}">
                <a16:creationId xmlns:a16="http://schemas.microsoft.com/office/drawing/2014/main" id="{1BE107B7-66B8-4C35-8B17-BBEE9D169FDE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025525" y="228830"/>
            <a:ext cx="7673975" cy="576262"/>
          </a:xfrm>
        </p:spPr>
        <p:txBody>
          <a:bodyPr/>
          <a:lstStyle/>
          <a:p>
            <a:pPr xmlns:a="http://schemas.openxmlformats.org/drawingml/2006/main" eaLnBrk="1" hangingPunct="1"/>
            <a:r xmlns:a="http://schemas.openxmlformats.org/drawingml/2006/main">
              <a:rPr lang="es" altLang="en-US" dirty="0"/>
              <a:t>Ejemplos de sistemas operativos</a:t>
            </a:r>
          </a:p>
        </p:txBody>
      </p:sp>
      <p:sp>
        <p:nvSpPr>
          <p:cNvPr id="96258" name="Rectangle 3">
            <a:extLst>
              <a:ext uri="{FF2B5EF4-FFF2-40B4-BE49-F238E27FC236}">
                <a16:creationId xmlns:a16="http://schemas.microsoft.com/office/drawing/2014/main" id="{62E93B1B-E3ED-4356-9357-11040365D033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806450" y="1233488"/>
            <a:ext cx="7469188" cy="4492625"/>
          </a:xfrm>
        </p:spPr>
        <p:txBody>
          <a:bodyPr/>
          <a:lstStyle/>
          <a:p>
            <a:r xmlns:a="http://schemas.openxmlformats.org/drawingml/2006/main">
              <a:rPr lang="es" altLang="en-US"/>
              <a:t>Hilos de Windows</a:t>
            </a:r>
          </a:p>
          <a:p>
            <a:r xmlns:a="http://schemas.openxmlformats.org/drawingml/2006/main">
              <a:rPr lang="es" altLang="en-US"/>
              <a:t>Hilos de Linux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5" name="Rectangle 2">
            <a:extLst>
              <a:ext uri="{FF2B5EF4-FFF2-40B4-BE49-F238E27FC236}">
                <a16:creationId xmlns:a16="http://schemas.microsoft.com/office/drawing/2014/main" id="{119AA1B0-0B6B-4557-94CD-C696EC502A4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0641"/>
            <a:ext cx="8229600" cy="576262"/>
          </a:xfrm>
        </p:spPr>
        <p:txBody>
          <a:bodyPr/>
          <a:lstStyle/>
          <a:p>
            <a:pPr xmlns:a="http://schemas.openxmlformats.org/drawingml/2006/main" eaLnBrk="1" hangingPunct="1"/>
            <a:r xmlns:a="http://schemas.openxmlformats.org/drawingml/2006/main">
              <a:rPr lang="es" altLang="en-US" dirty="0"/>
              <a:t>Hilos de Windows</a:t>
            </a:r>
          </a:p>
        </p:txBody>
      </p:sp>
      <p:sp>
        <p:nvSpPr>
          <p:cNvPr id="98306" name="Rectangle 3">
            <a:extLst>
              <a:ext uri="{FF2B5EF4-FFF2-40B4-BE49-F238E27FC236}">
                <a16:creationId xmlns:a16="http://schemas.microsoft.com/office/drawing/2014/main" id="{9A0C3CF5-1789-4524-A426-288D6840800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21095" y="1130300"/>
            <a:ext cx="7763068" cy="5141913"/>
          </a:xfrm>
        </p:spPr>
        <p:txBody>
          <a:bodyPr/>
          <a:lstStyle/>
          <a:p>
            <a:r xmlns:a="http://schemas.openxmlformats.org/drawingml/2006/main">
              <a:rPr lang="es" altLang="en-US" dirty="0"/>
              <a:t>API de Windows: API principal para aplicaciones de Windows</a:t>
            </a:r>
          </a:p>
          <a:p>
            <a:r xmlns:a="http://schemas.openxmlformats.org/drawingml/2006/main">
              <a:rPr lang="es" altLang="en-US" dirty="0"/>
              <a:t>Implementa el mapeo uno a uno, a nivel de kernel.</a:t>
            </a:r>
          </a:p>
          <a:p>
            <a:r xmlns:a="http://schemas.openxmlformats.org/drawingml/2006/main">
              <a:rPr lang="es" altLang="en-US" dirty="0"/>
              <a:t>Cada hilo contiene</a:t>
            </a:r>
          </a:p>
          <a:p>
            <a:pPr xmlns:a="http://schemas.openxmlformats.org/drawingml/2006/main" lvl="1"/>
            <a:r xmlns:a="http://schemas.openxmlformats.org/drawingml/2006/main">
              <a:rPr lang="es" altLang="en-US" dirty="0"/>
              <a:t>Una identificación de hilo</a:t>
            </a:r>
          </a:p>
          <a:p>
            <a:pPr xmlns:a="http://schemas.openxmlformats.org/drawingml/2006/main" lvl="1"/>
            <a:r xmlns:a="http://schemas.openxmlformats.org/drawingml/2006/main">
              <a:rPr lang="es" altLang="en-US" dirty="0"/>
              <a:t>Conjunto de registros que representa el estado del procesador.</a:t>
            </a:r>
          </a:p>
          <a:p>
            <a:pPr xmlns:a="http://schemas.openxmlformats.org/drawingml/2006/main" lvl="1"/>
            <a:r xmlns:a="http://schemas.openxmlformats.org/drawingml/2006/main">
              <a:rPr lang="es" altLang="en-US" dirty="0"/>
              <a:t>Pilas separadas de usuario y kernel para cuando el subproceso se ejecuta en modo usuario o modo kernel</a:t>
            </a:r>
          </a:p>
          <a:p>
            <a:pPr xmlns:a="http://schemas.openxmlformats.org/drawingml/2006/main" lvl="1"/>
            <a:r xmlns:a="http://schemas.openxmlformats.org/drawingml/2006/main">
              <a:rPr lang="es" altLang="en-US" dirty="0"/>
              <a:t>Área de almacenamiento de datos privada utilizada por bibliotecas en tiempo de ejecución y bibliotecas de vínculos dinámicos (DLL)</a:t>
            </a:r>
          </a:p>
          <a:p>
            <a:r xmlns:a="http://schemas.openxmlformats.org/drawingml/2006/main">
              <a:rPr lang="es" altLang="en-US" dirty="0"/>
              <a:t>El conjunto de registros, las pilas y el área de almacenamiento privado se conocen como </a:t>
            </a:r>
            <a:r xmlns:a="http://schemas.openxmlformats.org/drawingml/2006/main">
              <a:rPr lang="es" altLang="en-US" b="1" dirty="0">
                <a:solidFill>
                  <a:srgbClr val="006699"/>
                </a:solidFill>
                <a:latin typeface="+mj-lt"/>
              </a:rPr>
              <a:t>contexto.</a:t>
            </a:r>
            <a:r xmlns:a="http://schemas.openxmlformats.org/drawingml/2006/main">
              <a:rPr lang="es" altLang="en-US" dirty="0">
                <a:solidFill>
                  <a:srgbClr val="3366FF"/>
                </a:solidFill>
              </a:rPr>
              <a:t> </a:t>
            </a:r>
            <a:r xmlns:a="http://schemas.openxmlformats.org/drawingml/2006/main">
              <a:rPr lang="es" altLang="en-US" dirty="0"/>
              <a:t>del hilo</a:t>
            </a:r>
          </a:p>
          <a:p>
            <a:pPr>
              <a:buFont typeface="Monotype Sorts" pitchFamily="-84" charset="2"/>
              <a:buNone/>
            </a:pPr>
            <a:endParaRPr lang="en-US" alt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itle 1">
            <a:extLst>
              <a:ext uri="{FF2B5EF4-FFF2-40B4-BE49-F238E27FC236}">
                <a16:creationId xmlns:a16="http://schemas.microsoft.com/office/drawing/2014/main" id="{FE08425D-ED51-450A-B441-45E2EB4CE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5825" y="168870"/>
            <a:ext cx="8229600" cy="576262"/>
          </a:xfrm>
        </p:spPr>
        <p:txBody>
          <a:bodyPr/>
          <a:lstStyle/>
          <a:p>
            <a:pPr xmlns:a="http://schemas.openxmlformats.org/drawingml/2006/main" eaLnBrk="1" hangingPunct="1"/>
            <a:r xmlns:a="http://schemas.openxmlformats.org/drawingml/2006/main">
              <a:rPr lang="es" altLang="en-US" dirty="0"/>
              <a:t>Arquitectura de servidor multiproceso</a:t>
            </a:r>
          </a:p>
        </p:txBody>
      </p:sp>
      <p:pic>
        <p:nvPicPr>
          <p:cNvPr id="14338" name="Picture 1">
            <a:extLst>
              <a:ext uri="{FF2B5EF4-FFF2-40B4-BE49-F238E27FC236}">
                <a16:creationId xmlns:a16="http://schemas.microsoft.com/office/drawing/2014/main" id="{CF5D0D58-5C7A-45B8-AD7F-B5E9EF9199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200" y="2006600"/>
            <a:ext cx="7966075" cy="284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3" name="Rectangle 2">
            <a:extLst>
              <a:ext uri="{FF2B5EF4-FFF2-40B4-BE49-F238E27FC236}">
                <a16:creationId xmlns:a16="http://schemas.microsoft.com/office/drawing/2014/main" id="{706217A8-F3F8-485D-B043-6CC2F9CD5B4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0647"/>
            <a:ext cx="8229600" cy="576262"/>
          </a:xfrm>
        </p:spPr>
        <p:txBody>
          <a:bodyPr/>
          <a:lstStyle/>
          <a:p>
            <a:pPr xmlns:a="http://schemas.openxmlformats.org/drawingml/2006/main" eaLnBrk="1" hangingPunct="1"/>
            <a:r xmlns:a="http://schemas.openxmlformats.org/drawingml/2006/main">
              <a:rPr lang="es" altLang="en-US" dirty="0"/>
              <a:t>Subprocesos de Windows (cont.)</a:t>
            </a:r>
          </a:p>
        </p:txBody>
      </p:sp>
      <p:sp>
        <p:nvSpPr>
          <p:cNvPr id="100354" name="Rectangle 3">
            <a:extLst>
              <a:ext uri="{FF2B5EF4-FFF2-40B4-BE49-F238E27FC236}">
                <a16:creationId xmlns:a16="http://schemas.microsoft.com/office/drawing/2014/main" id="{80C93C6D-5B8E-43FC-AA4D-622881817AB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27088" y="1206500"/>
            <a:ext cx="7701092" cy="5141913"/>
          </a:xfrm>
        </p:spPr>
        <p:txBody>
          <a:bodyPr/>
          <a:lstStyle/>
          <a:p>
            <a:r xmlns:a="http://schemas.openxmlformats.org/drawingml/2006/main">
              <a:rPr lang="es" altLang="en-US" dirty="0"/>
              <a:t>Las estructuras de datos primarias de un hilo incluyen:</a:t>
            </a:r>
          </a:p>
          <a:p>
            <a:pPr xmlns:a="http://schemas.openxmlformats.org/drawingml/2006/main" lvl="1"/>
            <a:r xmlns:a="http://schemas.openxmlformats.org/drawingml/2006/main">
              <a:rPr lang="es" altLang="en-US" dirty="0"/>
              <a:t>ETHREAD (bloque de subproceso ejecutivo): incluye un puntero al proceso al que pertenece el subproceso y a KTHREAD, en el espacio del kernel</a:t>
            </a:r>
          </a:p>
          <a:p>
            <a:pPr xmlns:a="http://schemas.openxmlformats.org/drawingml/2006/main" lvl="1"/>
            <a:r xmlns:a="http://schemas.openxmlformats.org/drawingml/2006/main">
              <a:rPr lang="es" altLang="en-US" dirty="0"/>
              <a:t>KTHREAD (bloque de subprocesos del kernel): información de programación y sincronización, pila en modo kernel, puntero a TEB, en el espacio del kernel</a:t>
            </a:r>
          </a:p>
          <a:p>
            <a:pPr xmlns:a="http://schemas.openxmlformats.org/drawingml/2006/main" lvl="1"/>
            <a:r xmlns:a="http://schemas.openxmlformats.org/drawingml/2006/main">
              <a:rPr lang="es" altLang="en-US" dirty="0"/>
              <a:t>TEB (bloque de entorno de subprocesos): identificación de subproceso, pila en modo de usuario, almacenamiento local de subprocesos, en el espacio de usuario</a:t>
            </a:r>
          </a:p>
          <a:p>
            <a:pPr>
              <a:buFont typeface="Monotype Sorts" pitchFamily="-84" charset="2"/>
              <a:buNone/>
            </a:pPr>
            <a:endParaRPr lang="en-US" altLang="en-US" dirty="0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1" name="Title 1">
            <a:extLst>
              <a:ext uri="{FF2B5EF4-FFF2-40B4-BE49-F238E27FC236}">
                <a16:creationId xmlns:a16="http://schemas.microsoft.com/office/drawing/2014/main" id="{58ED7928-B775-4E93-B427-ECD5DC52C87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51874" y="228830"/>
            <a:ext cx="7693025" cy="576262"/>
          </a:xfrm>
        </p:spPr>
        <p:txBody>
          <a:bodyPr/>
          <a:lstStyle/>
          <a:p>
            <a:pPr xmlns:a="http://schemas.openxmlformats.org/drawingml/2006/main" eaLnBrk="1" hangingPunct="1"/>
            <a:r xmlns:a="http://schemas.openxmlformats.org/drawingml/2006/main">
              <a:rPr lang="es" altLang="en-US" dirty="0"/>
              <a:t>Estructuras de datos de subprocesos de Windows</a:t>
            </a:r>
          </a:p>
        </p:txBody>
      </p:sp>
      <p:pic>
        <p:nvPicPr>
          <p:cNvPr id="102402" name="Picture 1">
            <a:extLst>
              <a:ext uri="{FF2B5EF4-FFF2-40B4-BE49-F238E27FC236}">
                <a16:creationId xmlns:a16="http://schemas.microsoft.com/office/drawing/2014/main" id="{484A094D-1D6D-4AEC-B6E2-DD851672B4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8100" y="1498600"/>
            <a:ext cx="4306888" cy="4157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49" name="Rectangle 2">
            <a:extLst>
              <a:ext uri="{FF2B5EF4-FFF2-40B4-BE49-F238E27FC236}">
                <a16:creationId xmlns:a16="http://schemas.microsoft.com/office/drawing/2014/main" id="{A83B2EB4-BA9F-4468-9748-66079CAC4F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25461"/>
            <a:ext cx="8229600" cy="576262"/>
          </a:xfrm>
        </p:spPr>
        <p:txBody>
          <a:bodyPr/>
          <a:lstStyle/>
          <a:p>
            <a:pPr xmlns:a="http://schemas.openxmlformats.org/drawingml/2006/main" eaLnBrk="1" hangingPunct="1"/>
            <a:r xmlns:a="http://schemas.openxmlformats.org/drawingml/2006/main">
              <a:rPr lang="es" altLang="en-US" dirty="0"/>
              <a:t>Hilos de Linux</a:t>
            </a:r>
          </a:p>
        </p:txBody>
      </p:sp>
      <p:sp>
        <p:nvSpPr>
          <p:cNvPr id="44035" name="Rectangle 3">
            <a:extLst>
              <a:ext uri="{FF2B5EF4-FFF2-40B4-BE49-F238E27FC236}">
                <a16:creationId xmlns:a16="http://schemas.microsoft.com/office/drawing/2014/main" id="{89CC8EC9-347D-4989-9EE5-6AE0B546CD3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77888" y="1092200"/>
            <a:ext cx="7594308" cy="4495800"/>
          </a:xfrm>
        </p:spPr>
        <p:txBody>
          <a:bodyPr/>
          <a:lstStyle/>
          <a:p>
            <a:pPr xmlns:a="http://schemas.openxmlformats.org/drawingml/2006/main">
              <a:defRPr/>
            </a:pPr>
            <a:r xmlns:a="http://schemas.openxmlformats.org/drawingml/2006/main">
              <a:rPr lang="es" altLang="en-US" dirty="0">
                <a:cs typeface="ＭＳ Ｐゴシック" charset="-128"/>
              </a:rPr>
              <a:t>Linux se refiere a ellos como </a:t>
            </a:r>
            <a:r xmlns:a="http://schemas.openxmlformats.org/drawingml/2006/main">
              <a:rPr lang="es" altLang="en-US" b="1" i="1" dirty="0">
                <a:cs typeface="ＭＳ Ｐゴシック" charset="-128"/>
              </a:rPr>
              <a:t>tareas </a:t>
            </a:r>
            <a:r xmlns:a="http://schemas.openxmlformats.org/drawingml/2006/main">
              <a:rPr lang="es" altLang="en-US" dirty="0">
                <a:cs typeface="ＭＳ Ｐゴシック" charset="-128"/>
              </a:rPr>
              <a:t>en lugar de </a:t>
            </a:r>
            <a:r xmlns:a="http://schemas.openxmlformats.org/drawingml/2006/main">
              <a:rPr lang="es" altLang="en-US" b="1" i="1" dirty="0">
                <a:cs typeface="ＭＳ Ｐゴシック" charset="-128"/>
              </a:rPr>
              <a:t>subprocesos .</a:t>
            </a:r>
            <a:endParaRPr xmlns:a="http://schemas.openxmlformats.org/drawingml/2006/main" lang="en-US" altLang="en-US" dirty="0">
              <a:cs typeface="ＭＳ Ｐゴシック" charset="-128"/>
            </a:endParaRPr>
          </a:p>
          <a:p>
            <a:pPr xmlns:a="http://schemas.openxmlformats.org/drawingml/2006/main">
              <a:defRPr/>
            </a:pPr>
            <a:r xmlns:a="http://schemas.openxmlformats.org/drawingml/2006/main">
              <a:rPr lang="es" altLang="en-US" dirty="0">
                <a:cs typeface="ＭＳ Ｐゴシック" charset="-128"/>
              </a:rPr>
              <a:t>La creación de hilos se realiza mediante </a:t>
            </a:r>
            <a:r xmlns:a="http://schemas.openxmlformats.org/drawingml/2006/main">
              <a:rPr lang="es" altLang="en-US" b="1" dirty="0">
                <a:latin typeface="Courier New" pitchFamily="49" charset="0"/>
                <a:cs typeface="Courier New" pitchFamily="49" charset="0"/>
              </a:rPr>
              <a:t>clone()</a:t>
            </a:r>
            <a:r xmlns:a="http://schemas.openxmlformats.org/drawingml/2006/main">
              <a:rPr lang="es" altLang="en-US" dirty="0">
                <a:latin typeface="Courier New" pitchFamily="49" charset="0"/>
                <a:cs typeface="Courier New" pitchFamily="49" charset="0"/>
              </a:rPr>
              <a:t> </a:t>
            </a:r>
            <a:r xmlns:a="http://schemas.openxmlformats.org/drawingml/2006/main">
              <a:rPr lang="es" altLang="en-US" dirty="0">
                <a:cs typeface="ＭＳ Ｐゴシック" charset="-128"/>
              </a:rPr>
              <a:t>llamada al sistema</a:t>
            </a:r>
          </a:p>
          <a:p>
            <a:pPr xmlns:a="http://schemas.openxmlformats.org/drawingml/2006/main">
              <a:defRPr/>
            </a:pPr>
            <a:r xmlns:a="http://schemas.openxmlformats.org/drawingml/2006/main">
              <a:rPr lang="es" altLang="en-US" b="1" dirty="0">
                <a:latin typeface="Courier New" pitchFamily="49" charset="0"/>
                <a:cs typeface="Courier New" pitchFamily="49" charset="0"/>
              </a:rPr>
              <a:t>clone() </a:t>
            </a:r>
            <a:r xmlns:a="http://schemas.openxmlformats.org/drawingml/2006/main">
              <a:rPr lang="es" altLang="en-US" dirty="0">
                <a:cs typeface="ＭＳ Ｐゴシック" charset="-128"/>
              </a:rPr>
              <a:t>permite que una tarea secundaria comparta el espacio de direcciones de la tarea principal (proceso)</a:t>
            </a:r>
          </a:p>
          <a:p>
            <a:pPr xmlns:a="http://schemas.openxmlformats.org/drawingml/2006/main" lvl="1">
              <a:defRPr/>
            </a:pPr>
            <a:r xmlns:a="http://schemas.openxmlformats.org/drawingml/2006/main">
              <a:rPr lang="es" altLang="en-US" dirty="0"/>
              <a:t>Las banderas controlan el comportamiento</a:t>
            </a:r>
          </a:p>
          <a:p>
            <a:pPr lvl="1">
              <a:defRPr/>
            </a:pPr>
            <a:endParaRPr lang="en-US" altLang="en-US" dirty="0"/>
          </a:p>
          <a:p>
            <a:pPr lvl="1">
              <a:defRPr/>
            </a:pPr>
            <a:endParaRPr lang="en-US" altLang="en-US" dirty="0"/>
          </a:p>
          <a:p>
            <a:pPr lvl="1">
              <a:defRPr/>
            </a:pPr>
            <a:endParaRPr lang="en-US" altLang="en-US" dirty="0"/>
          </a:p>
          <a:p>
            <a:pPr marL="457200" lvl="1" indent="0">
              <a:buFont typeface="Monotype Sorts" pitchFamily="-84" charset="2"/>
              <a:buNone/>
              <a:defRPr/>
            </a:pPr>
            <a:endParaRPr lang="en-US" altLang="en-US" dirty="0"/>
          </a:p>
          <a:p>
            <a:pPr>
              <a:buFont typeface="Monotype Sorts" pitchFamily="-84" charset="2"/>
              <a:buNone/>
              <a:defRPr/>
            </a:pPr>
            <a:endParaRPr lang="en-US" altLang="en-US" dirty="0">
              <a:latin typeface="Courier New" pitchFamily="49" charset="0"/>
              <a:cs typeface="Courier New" pitchFamily="49" charset="0"/>
            </a:endParaRPr>
          </a:p>
          <a:p>
            <a:pPr xmlns:a="http://schemas.openxmlformats.org/drawingml/2006/main">
              <a:defRPr/>
            </a:pPr>
            <a:r xmlns:a="http://schemas.openxmlformats.org/drawingml/2006/main">
              <a:rPr lang="es" altLang="en-US" b="1" dirty="0" err="1">
                <a:latin typeface="Courier New" pitchFamily="49" charset="0"/>
                <a:cs typeface="Courier New" pitchFamily="49" charset="0"/>
              </a:rPr>
              <a:t>estructura</a:t>
            </a:r>
            <a:r xmlns:a="http://schemas.openxmlformats.org/drawingml/2006/main">
              <a:rPr lang="es" altLang="en-US" b="1" dirty="0">
                <a:latin typeface="Courier New" pitchFamily="49" charset="0"/>
                <a:cs typeface="Courier New" pitchFamily="49" charset="0"/>
              </a:rPr>
              <a:t> </a:t>
            </a:r>
            <a:r xmlns:a="http://schemas.openxmlformats.org/drawingml/2006/main">
              <a:rPr lang="es" altLang="en-US" b="1" dirty="0" err="1">
                <a:latin typeface="Courier New" pitchFamily="49" charset="0"/>
                <a:cs typeface="Courier New" pitchFamily="49" charset="0"/>
              </a:rPr>
              <a:t>estructura_tarea</a:t>
            </a:r>
            <a:r xmlns:a="http://schemas.openxmlformats.org/drawingml/2006/main">
              <a:rPr lang="es" altLang="en-US" b="1" dirty="0">
                <a:latin typeface="Courier New" pitchFamily="49" charset="0"/>
                <a:cs typeface="Courier New" pitchFamily="49" charset="0"/>
              </a:rPr>
              <a:t> </a:t>
            </a:r>
            <a:r xmlns:a="http://schemas.openxmlformats.org/drawingml/2006/main">
              <a:rPr lang="es" altLang="en-US" dirty="0">
                <a:cs typeface="Courier New" pitchFamily="49" charset="0"/>
              </a:rPr>
              <a:t>puntos para procesar estructuras de datos (compartidas o únicas)</a:t>
            </a:r>
            <a:endParaRPr xmlns:a="http://schemas.openxmlformats.org/drawingml/2006/main" lang="en-US" altLang="en-US" dirty="0">
              <a:latin typeface="Courier New" pitchFamily="49" charset="0"/>
              <a:cs typeface="Courier New" pitchFamily="49" charset="0"/>
            </a:endParaRPr>
          </a:p>
          <a:p>
            <a:pPr>
              <a:defRPr/>
            </a:pPr>
            <a:endParaRPr lang="en-US" altLang="en-US" dirty="0">
              <a:cs typeface="ＭＳ Ｐゴシック" charset="-128"/>
            </a:endParaRPr>
          </a:p>
        </p:txBody>
      </p:sp>
      <p:pic>
        <p:nvPicPr>
          <p:cNvPr id="104451" name="Picture 1">
            <a:extLst>
              <a:ext uri="{FF2B5EF4-FFF2-40B4-BE49-F238E27FC236}">
                <a16:creationId xmlns:a16="http://schemas.microsoft.com/office/drawing/2014/main" id="{4A30D8FF-ECBB-4EF4-9DE7-A53BC09DF0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6200" y="3032125"/>
            <a:ext cx="3954463" cy="144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7" name="Rectangle 2">
            <a:extLst>
              <a:ext uri="{FF2B5EF4-FFF2-40B4-BE49-F238E27FC236}">
                <a16:creationId xmlns:a16="http://schemas.microsoft.com/office/drawing/2014/main" id="{1A4E1028-A5C4-45A4-B6C0-DFAAAFA6FD84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685800" y="795338"/>
            <a:ext cx="7772400" cy="2127250"/>
          </a:xfrm>
        </p:spPr>
        <p:txBody>
          <a:bodyPr/>
          <a:lstStyle/>
          <a:p>
            <a:pPr xmlns:a="http://schemas.openxmlformats.org/drawingml/2006/main" eaLnBrk="1" hangingPunct="1"/>
            <a:r xmlns:a="http://schemas.openxmlformats.org/drawingml/2006/main">
              <a:rPr lang="es" altLang="en-US"/>
              <a:t>Fin del Capítulo 4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2">
            <a:extLst>
              <a:ext uri="{FF2B5EF4-FFF2-40B4-BE49-F238E27FC236}">
                <a16:creationId xmlns:a16="http://schemas.microsoft.com/office/drawing/2014/main" id="{CB64F3E7-BE56-4BF5-89DF-866E7EA88B7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62013" y="481242"/>
            <a:ext cx="6951662" cy="312738"/>
          </a:xfrm>
        </p:spPr>
        <p:txBody>
          <a:bodyPr/>
          <a:lstStyle/>
          <a:p>
            <a:pPr xmlns:a="http://schemas.openxmlformats.org/drawingml/2006/main" eaLnBrk="1" hangingPunct="1"/>
            <a:r xmlns:a="http://schemas.openxmlformats.org/drawingml/2006/main">
              <a:rPr lang="es" altLang="en-US" dirty="0"/>
              <a:t>Beneficios</a:t>
            </a:r>
          </a:p>
        </p:txBody>
      </p:sp>
      <p:sp>
        <p:nvSpPr>
          <p:cNvPr id="16386" name="Rectangle 3">
            <a:extLst>
              <a:ext uri="{FF2B5EF4-FFF2-40B4-BE49-F238E27FC236}">
                <a16:creationId xmlns:a16="http://schemas.microsoft.com/office/drawing/2014/main" id="{AEFC87E0-114C-4BFC-8B34-FD5EF6B87DC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06450" y="1233488"/>
            <a:ext cx="7207250" cy="4530725"/>
          </a:xfrm>
        </p:spPr>
        <p:txBody>
          <a:bodyPr/>
          <a:lstStyle/>
          <a:p>
            <a:r xmlns:a="http://schemas.openxmlformats.org/drawingml/2006/main">
              <a:rPr lang="es" altLang="en-US" b="1" dirty="0"/>
              <a:t>Capacidad de respuesta: </a:t>
            </a:r>
            <a:r xmlns:a="http://schemas.openxmlformats.org/drawingml/2006/main">
              <a:rPr lang="es" altLang="en-US" dirty="0"/>
              <a:t>puede permitir la ejecución continua si parte del proceso está bloqueado, especialmente importante para las interfaces de usuario.</a:t>
            </a:r>
          </a:p>
          <a:p>
            <a:r xmlns:a="http://schemas.openxmlformats.org/drawingml/2006/main">
              <a:rPr lang="es" altLang="en-US" b="1" dirty="0"/>
              <a:t>Intercambio de recursos: </a:t>
            </a:r>
            <a:r xmlns:a="http://schemas.openxmlformats.org/drawingml/2006/main">
              <a:rPr lang="es" altLang="en-US" dirty="0"/>
              <a:t>los subprocesos comparten recursos del proceso, más fácil que la memoria compartida o el paso de mensajes.</a:t>
            </a:r>
          </a:p>
          <a:p>
            <a:r xmlns:a="http://schemas.openxmlformats.org/drawingml/2006/main">
              <a:rPr lang="es" altLang="en-US" b="1" dirty="0"/>
              <a:t>Economía: </a:t>
            </a:r>
            <a:r xmlns:a="http://schemas.openxmlformats.org/drawingml/2006/main">
              <a:rPr lang="es" altLang="en-US" dirty="0"/>
              <a:t>más barato que la creación de procesos, el cambio de subprocesos tiene menos gastos generales que el cambio de contexto</a:t>
            </a:r>
          </a:p>
          <a:p>
            <a:r xmlns:a="http://schemas.openxmlformats.org/drawingml/2006/main">
              <a:rPr lang="es" altLang="en-US" b="1" dirty="0"/>
              <a:t>Escalabilidad: </a:t>
            </a:r>
            <a:r xmlns:a="http://schemas.openxmlformats.org/drawingml/2006/main">
              <a:rPr lang="es" altLang="en-US" dirty="0"/>
              <a:t>el proceso puede aprovechar las arquitecturas multinúcleo</a:t>
            </a:r>
            <a:br xmlns:a="http://schemas.openxmlformats.org/drawingml/2006/main">
              <a:rPr lang="en-US" altLang="en-US" dirty="0"/>
            </a:br>
            <a:endParaRPr xmlns:a="http://schemas.openxmlformats.org/drawingml/2006/main" lang="en-US" altLang="en-US" dirty="0"/>
          </a:p>
          <a:p>
            <a:endParaRPr lang="en-US" altLang="en-US" b="1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Title 1">
            <a:extLst>
              <a:ext uri="{FF2B5EF4-FFF2-40B4-BE49-F238E27FC236}">
                <a16:creationId xmlns:a16="http://schemas.microsoft.com/office/drawing/2014/main" id="{5DAE641A-82E5-4706-A422-7614EF0456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2825" y="222868"/>
            <a:ext cx="7673975" cy="576262"/>
          </a:xfrm>
        </p:spPr>
        <p:txBody>
          <a:bodyPr/>
          <a:lstStyle/>
          <a:p>
            <a:pPr xmlns:a="http://schemas.openxmlformats.org/drawingml/2006/main" eaLnBrk="1" hangingPunct="1"/>
            <a:r xmlns:a="http://schemas.openxmlformats.org/drawingml/2006/main">
              <a:rPr lang="es" altLang="en-US" dirty="0"/>
              <a:t>Programación multinúcleo</a:t>
            </a:r>
          </a:p>
        </p:txBody>
      </p:sp>
      <p:sp>
        <p:nvSpPr>
          <p:cNvPr id="18434" name="Content Placeholder 2">
            <a:extLst>
              <a:ext uri="{FF2B5EF4-FFF2-40B4-BE49-F238E27FC236}">
                <a16:creationId xmlns:a16="http://schemas.microsoft.com/office/drawing/2014/main" id="{A7143B20-81F4-4C44-95F8-D8F686F2F4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8002" y="1208088"/>
            <a:ext cx="7723188" cy="4530725"/>
          </a:xfrm>
        </p:spPr>
        <p:txBody>
          <a:bodyPr/>
          <a:lstStyle/>
          <a:p>
            <a:r xmlns:a="http://schemas.openxmlformats.org/drawingml/2006/main">
              <a:rPr lang="es" altLang="en-US" b="1" dirty="0">
                <a:solidFill>
                  <a:srgbClr val="006699"/>
                </a:solidFill>
                <a:latin typeface="+mj-lt"/>
              </a:rPr>
              <a:t>multinúcleo </a:t>
            </a:r>
            <a:r xmlns:a="http://schemas.openxmlformats.org/drawingml/2006/main">
              <a:rPr lang="es" altLang="en-US" dirty="0"/>
              <a:t>o </a:t>
            </a:r>
            <a:r xmlns:a="http://schemas.openxmlformats.org/drawingml/2006/main">
              <a:rPr lang="es" altLang="en-US" b="1" dirty="0">
                <a:solidFill>
                  <a:srgbClr val="006699"/>
                </a:solidFill>
                <a:latin typeface="+mj-lt"/>
              </a:rPr>
              <a:t>multiprocesador </a:t>
            </a:r>
            <a:r xmlns:a="http://schemas.openxmlformats.org/drawingml/2006/main">
              <a:rPr lang="es" altLang="en-US" dirty="0"/>
              <a:t>ejercen presión sobre los programadores y los desafíos incluyen:</a:t>
            </a:r>
          </a:p>
          <a:p>
            <a:pPr xmlns:a="http://schemas.openxmlformats.org/drawingml/2006/main" lvl="1"/>
            <a:r xmlns:a="http://schemas.openxmlformats.org/drawingml/2006/main">
              <a:rPr lang="es" altLang="en-US" b="1" dirty="0"/>
              <a:t>Dividiendo actividades</a:t>
            </a:r>
          </a:p>
          <a:p>
            <a:pPr xmlns:a="http://schemas.openxmlformats.org/drawingml/2006/main" lvl="1"/>
            <a:r xmlns:a="http://schemas.openxmlformats.org/drawingml/2006/main">
              <a:rPr lang="es" altLang="en-US" b="1" dirty="0"/>
              <a:t>Balance</a:t>
            </a:r>
          </a:p>
          <a:p>
            <a:pPr xmlns:a="http://schemas.openxmlformats.org/drawingml/2006/main" lvl="1"/>
            <a:r xmlns:a="http://schemas.openxmlformats.org/drawingml/2006/main">
              <a:rPr lang="es" altLang="en-US" b="1" dirty="0"/>
              <a:t>División de datos</a:t>
            </a:r>
          </a:p>
          <a:p>
            <a:pPr xmlns:a="http://schemas.openxmlformats.org/drawingml/2006/main" lvl="1"/>
            <a:r xmlns:a="http://schemas.openxmlformats.org/drawingml/2006/main">
              <a:rPr lang="es" altLang="en-US" b="1" dirty="0"/>
              <a:t>Dependencia de datos</a:t>
            </a:r>
          </a:p>
          <a:p>
            <a:pPr xmlns:a="http://schemas.openxmlformats.org/drawingml/2006/main" lvl="1"/>
            <a:r xmlns:a="http://schemas.openxmlformats.org/drawingml/2006/main">
              <a:rPr lang="es" altLang="en-US" b="1" dirty="0"/>
              <a:t>Pruebas y depuración</a:t>
            </a:r>
          </a:p>
          <a:p>
            <a:r xmlns:a="http://schemas.openxmlformats.org/drawingml/2006/main">
              <a:rPr lang="es" altLang="en-US" b="1" i="1" dirty="0"/>
              <a:t>El paralelismo </a:t>
            </a:r>
            <a:r xmlns:a="http://schemas.openxmlformats.org/drawingml/2006/main">
              <a:rPr lang="es" altLang="en-US" dirty="0"/>
              <a:t>implica que un sistema puede realizar más de una tarea simultáneamente.</a:t>
            </a:r>
          </a:p>
          <a:p>
            <a:r xmlns:a="http://schemas.openxmlformats.org/drawingml/2006/main">
              <a:rPr lang="es" altLang="en-US" b="1" i="1" dirty="0"/>
              <a:t>La simultaneidad </a:t>
            </a:r>
            <a:r xmlns:a="http://schemas.openxmlformats.org/drawingml/2006/main">
              <a:rPr lang="es" altLang="en-US" dirty="0"/>
              <a:t>admite que más de una tarea progrese</a:t>
            </a:r>
          </a:p>
          <a:p>
            <a:pPr xmlns:a="http://schemas.openxmlformats.org/drawingml/2006/main" lvl="1"/>
            <a:r xmlns:a="http://schemas.openxmlformats.org/drawingml/2006/main">
              <a:rPr lang="es" altLang="en-US" dirty="0"/>
              <a:t>Procesador/núcleo único, programador que proporciona simultaneidad</a:t>
            </a:r>
          </a:p>
          <a:p>
            <a:pPr lvl="1">
              <a:buFont typeface="Monotype Sorts" pitchFamily="-84" charset="2"/>
              <a:buNone/>
            </a:pPr>
            <a:endParaRPr lang="en-US" altLang="en-US" dirty="0"/>
          </a:p>
          <a:p>
            <a:pPr lvl="1">
              <a:buFont typeface="Monotype Sorts" pitchFamily="-84" charset="2"/>
              <a:buNone/>
            </a:pPr>
            <a:endParaRPr lang="en-US" alt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Title 1">
            <a:extLst>
              <a:ext uri="{FF2B5EF4-FFF2-40B4-BE49-F238E27FC236}">
                <a16:creationId xmlns:a16="http://schemas.microsoft.com/office/drawing/2014/main" id="{99AFB161-ED93-4730-90CF-60C15CF17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275" y="222215"/>
            <a:ext cx="8229600" cy="576262"/>
          </a:xfrm>
        </p:spPr>
        <p:txBody>
          <a:bodyPr/>
          <a:lstStyle/>
          <a:p>
            <a:pPr xmlns:a="http://schemas.openxmlformats.org/drawingml/2006/main" eaLnBrk="1" hangingPunct="1"/>
            <a:r xmlns:a="http://schemas.openxmlformats.org/drawingml/2006/main">
              <a:rPr lang="es" altLang="en-US" dirty="0"/>
              <a:t>Simultaneidad versus paralelismo</a:t>
            </a:r>
          </a:p>
        </p:txBody>
      </p:sp>
      <p:sp>
        <p:nvSpPr>
          <p:cNvPr id="20482" name="Rectangle 3">
            <a:extLst>
              <a:ext uri="{FF2B5EF4-FFF2-40B4-BE49-F238E27FC236}">
                <a16:creationId xmlns:a16="http://schemas.microsoft.com/office/drawing/2014/main" id="{D036A6A0-4CE5-4725-A8D1-F915FCFB1B90}"/>
              </a:ext>
            </a:extLst>
          </p:cNvPr>
          <p:cNvSpPr>
            <a:spLocks noGrp="1" noChangeArrowheads="1"/>
          </p:cNvSpPr>
          <p:nvPr/>
        </p:nvSpPr>
        <p:spPr bwMode="auto">
          <a:xfrm>
            <a:off x="802433" y="1163638"/>
            <a:ext cx="7912359" cy="453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5" tIns="45718" rIns="91435" bIns="45718"/>
          <a:lstStyle>
            <a:lvl1pPr marL="488950" indent="-488950"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-84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-84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xmlns:a="http://schemas.openxmlformats.org/drawingml/2006/main">
              <a:buSzPct val="110000"/>
              <a:buFont typeface="Wingdings" panose="05000000000000000000" pitchFamily="2" charset="2"/>
              <a:buChar char="§"/>
            </a:pPr>
            <a:r xmlns:a="http://schemas.openxmlformats.org/drawingml/2006/main">
              <a:rPr lang="es" altLang="en-US" b="1" dirty="0"/>
              <a:t>Ejecución concurrente en un sistema de un solo núcleo:</a:t>
            </a:r>
          </a:p>
          <a:p>
            <a:endParaRPr lang="en-US" altLang="en-US" b="1" dirty="0"/>
          </a:p>
          <a:p>
            <a:endParaRPr lang="en-US" altLang="en-US" b="1" dirty="0"/>
          </a:p>
          <a:p>
            <a:endParaRPr lang="en-US" altLang="en-US" b="1" dirty="0"/>
          </a:p>
          <a:p>
            <a:pPr>
              <a:buFontTx/>
              <a:buNone/>
            </a:pPr>
            <a:endParaRPr lang="en-US" altLang="en-US" b="1" dirty="0"/>
          </a:p>
          <a:p>
            <a:pPr xmlns:a="http://schemas.openxmlformats.org/drawingml/2006/main">
              <a:buSzPct val="110000"/>
              <a:buFont typeface="Wingdings" panose="05000000000000000000" pitchFamily="2" charset="2"/>
              <a:buChar char="§"/>
            </a:pPr>
            <a:r xmlns:a="http://schemas.openxmlformats.org/drawingml/2006/main">
              <a:rPr lang="es" altLang="en-US" b="1" dirty="0"/>
              <a:t>Paralelismo en un sistema multinúcleo:</a:t>
            </a:r>
          </a:p>
          <a:p>
            <a:endParaRPr lang="en-US" altLang="en-US" b="1" dirty="0"/>
          </a:p>
        </p:txBody>
      </p:sp>
      <p:pic>
        <p:nvPicPr>
          <p:cNvPr id="20483" name="Picture 1">
            <a:extLst>
              <a:ext uri="{FF2B5EF4-FFF2-40B4-BE49-F238E27FC236}">
                <a16:creationId xmlns:a16="http://schemas.microsoft.com/office/drawing/2014/main" id="{823F49F0-4145-4731-B6A8-7F150BB638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413" y="1830388"/>
            <a:ext cx="7799387" cy="868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4" name="Picture 2">
            <a:extLst>
              <a:ext uri="{FF2B5EF4-FFF2-40B4-BE49-F238E27FC236}">
                <a16:creationId xmlns:a16="http://schemas.microsoft.com/office/drawing/2014/main" id="{B2355580-5738-4BF5-8926-EC91E28B04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5675" y="3647589"/>
            <a:ext cx="4692650" cy="1627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s-8">
  <a:themeElements>
    <a:clrScheme name="os-8 8">
      <a:dk1>
        <a:srgbClr val="000000"/>
      </a:dk1>
      <a:lt1>
        <a:srgbClr val="FFFFFF"/>
      </a:lt1>
      <a:dk2>
        <a:srgbClr val="999900"/>
      </a:dk2>
      <a:lt2>
        <a:srgbClr val="666600"/>
      </a:lt2>
      <a:accent1>
        <a:srgbClr val="99CC00"/>
      </a:accent1>
      <a:accent2>
        <a:srgbClr val="CCCC66"/>
      </a:accent2>
      <a:accent3>
        <a:srgbClr val="FFFFFF"/>
      </a:accent3>
      <a:accent4>
        <a:srgbClr val="000000"/>
      </a:accent4>
      <a:accent5>
        <a:srgbClr val="CAE2AA"/>
      </a:accent5>
      <a:accent6>
        <a:srgbClr val="B9B95C"/>
      </a:accent6>
      <a:hlink>
        <a:srgbClr val="FFCC00"/>
      </a:hlink>
      <a:folHlink>
        <a:srgbClr val="CC9900"/>
      </a:folHlink>
    </a:clrScheme>
    <a:fontScheme name="os-8">
      <a:majorFont>
        <a:latin typeface="Arial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</a:defRPr>
        </a:defPPr>
      </a:lstStyle>
    </a:lnDef>
  </a:objectDefaults>
  <a:extraClrSchemeLst>
    <a:extraClrScheme>
      <a:clrScheme name="os-8 1">
        <a:dk1>
          <a:srgbClr val="006699"/>
        </a:dk1>
        <a:lt1>
          <a:srgbClr val="FFFFFF"/>
        </a:lt1>
        <a:dk2>
          <a:srgbClr val="000000"/>
        </a:dk2>
        <a:lt2>
          <a:srgbClr val="99FF99"/>
        </a:lt2>
        <a:accent1>
          <a:srgbClr val="00CC99"/>
        </a:accent1>
        <a:accent2>
          <a:srgbClr val="009999"/>
        </a:accent2>
        <a:accent3>
          <a:srgbClr val="AAAAAA"/>
        </a:accent3>
        <a:accent4>
          <a:srgbClr val="DADADA"/>
        </a:accent4>
        <a:accent5>
          <a:srgbClr val="AAE2CA"/>
        </a:accent5>
        <a:accent6>
          <a:srgbClr val="008A8A"/>
        </a:accent6>
        <a:hlink>
          <a:srgbClr val="0066FF"/>
        </a:hlink>
        <a:folHlink>
          <a:srgbClr val="989CBA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2">
        <a:dk1>
          <a:srgbClr val="808000"/>
        </a:dk1>
        <a:lt1>
          <a:srgbClr val="FFFFFF"/>
        </a:lt1>
        <a:dk2>
          <a:srgbClr val="5C271E"/>
        </a:dk2>
        <a:lt2>
          <a:srgbClr val="FFDD89"/>
        </a:lt2>
        <a:accent1>
          <a:srgbClr val="CC6600"/>
        </a:accent1>
        <a:accent2>
          <a:srgbClr val="CC9900"/>
        </a:accent2>
        <a:accent3>
          <a:srgbClr val="B5ACAB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3">
        <a:dk1>
          <a:srgbClr val="763B00"/>
        </a:dk1>
        <a:lt1>
          <a:srgbClr val="FFFFFF"/>
        </a:lt1>
        <a:dk2>
          <a:srgbClr val="330000"/>
        </a:dk2>
        <a:lt2>
          <a:srgbClr val="CC9900"/>
        </a:lt2>
        <a:accent1>
          <a:srgbClr val="FFCC00"/>
        </a:accent1>
        <a:accent2>
          <a:srgbClr val="CC3300"/>
        </a:accent2>
        <a:accent3>
          <a:srgbClr val="ADAAAA"/>
        </a:accent3>
        <a:accent4>
          <a:srgbClr val="DADADA"/>
        </a:accent4>
        <a:accent5>
          <a:srgbClr val="FFE2AA"/>
        </a:accent5>
        <a:accent6>
          <a:srgbClr val="B92D00"/>
        </a:accent6>
        <a:hlink>
          <a:srgbClr val="666699"/>
        </a:hlink>
        <a:folHlink>
          <a:srgbClr val="9999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4">
        <a:dk1>
          <a:srgbClr val="6D3696"/>
        </a:dk1>
        <a:lt1>
          <a:srgbClr val="FFFFFF"/>
        </a:lt1>
        <a:dk2>
          <a:srgbClr val="51255D"/>
        </a:dk2>
        <a:lt2>
          <a:srgbClr val="FFFFCC"/>
        </a:lt2>
        <a:accent1>
          <a:srgbClr val="666699"/>
        </a:accent1>
        <a:accent2>
          <a:srgbClr val="800080"/>
        </a:accent2>
        <a:accent3>
          <a:srgbClr val="B3ACB6"/>
        </a:accent3>
        <a:accent4>
          <a:srgbClr val="DADADA"/>
        </a:accent4>
        <a:accent5>
          <a:srgbClr val="B8B8CA"/>
        </a:accent5>
        <a:accent6>
          <a:srgbClr val="730073"/>
        </a:accent6>
        <a:hlink>
          <a:srgbClr val="CCCC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5">
        <a:dk1>
          <a:srgbClr val="CC6600"/>
        </a:dk1>
        <a:lt1>
          <a:srgbClr val="FFFFFF"/>
        </a:lt1>
        <a:dk2>
          <a:srgbClr val="4A553B"/>
        </a:dk2>
        <a:lt2>
          <a:srgbClr val="FFBF1F"/>
        </a:lt2>
        <a:accent1>
          <a:srgbClr val="FFCC00"/>
        </a:accent1>
        <a:accent2>
          <a:srgbClr val="CC9900"/>
        </a:accent2>
        <a:accent3>
          <a:srgbClr val="B1B4AF"/>
        </a:accent3>
        <a:accent4>
          <a:srgbClr val="DADADA"/>
        </a:accent4>
        <a:accent5>
          <a:srgbClr val="FFE2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6">
        <a:dk1>
          <a:srgbClr val="000000"/>
        </a:dk1>
        <a:lt1>
          <a:srgbClr val="FFFFFF"/>
        </a:lt1>
        <a:dk2>
          <a:srgbClr val="666699"/>
        </a:dk2>
        <a:lt2>
          <a:srgbClr val="FFCC00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666699"/>
        </a:hlink>
        <a:folHlink>
          <a:srgbClr val="9999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s-8 7">
        <a:dk1>
          <a:srgbClr val="000000"/>
        </a:dk1>
        <a:lt1>
          <a:srgbClr val="FFFFFF"/>
        </a:lt1>
        <a:dk2>
          <a:srgbClr val="CC3300"/>
        </a:dk2>
        <a:lt2>
          <a:srgbClr val="66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CC9900"/>
        </a:hlink>
        <a:folHlink>
          <a:srgbClr val="9966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s-8 8">
        <a:dk1>
          <a:srgbClr val="000000"/>
        </a:dk1>
        <a:lt1>
          <a:srgbClr val="FFFFFF"/>
        </a:lt1>
        <a:dk2>
          <a:srgbClr val="999900"/>
        </a:dk2>
        <a:lt2>
          <a:srgbClr val="666600"/>
        </a:lt2>
        <a:accent1>
          <a:srgbClr val="99CC00"/>
        </a:accent1>
        <a:accent2>
          <a:srgbClr val="CCCC66"/>
        </a:accent2>
        <a:accent3>
          <a:srgbClr val="FFFFFF"/>
        </a:accent3>
        <a:accent4>
          <a:srgbClr val="000000"/>
        </a:accent4>
        <a:accent5>
          <a:srgbClr val="CAE2AA"/>
        </a:accent5>
        <a:accent6>
          <a:srgbClr val="B9B95C"/>
        </a:accent6>
        <a:hlink>
          <a:srgbClr val="FFCC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OS8</Template>
  <TotalTime>15482</TotalTime>
  <Words>2090</Words>
  <Application>Microsoft Office PowerPoint</Application>
  <PresentationFormat>On-screen Show (4:3)</PresentationFormat>
  <Paragraphs>340</Paragraphs>
  <Slides>63</Slides>
  <Notes>38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72" baseType="lpstr">
      <vt:lpstr>Arial</vt:lpstr>
      <vt:lpstr>Courier New</vt:lpstr>
      <vt:lpstr>Helvetica</vt:lpstr>
      <vt:lpstr>Monotype Sorts</vt:lpstr>
      <vt:lpstr>Times New Roman</vt:lpstr>
      <vt:lpstr>Verdana</vt:lpstr>
      <vt:lpstr>Webdings</vt:lpstr>
      <vt:lpstr>Wingdings</vt:lpstr>
      <vt:lpstr>os-8</vt:lpstr>
      <vt:lpstr>Chapter 4:  Threads &amp; Concurrency </vt:lpstr>
      <vt:lpstr>Outline</vt:lpstr>
      <vt:lpstr>Objectives</vt:lpstr>
      <vt:lpstr>Motivation</vt:lpstr>
      <vt:lpstr>Single and Multithreaded Processes</vt:lpstr>
      <vt:lpstr>Multithreaded Server Architecture</vt:lpstr>
      <vt:lpstr>Benefits</vt:lpstr>
      <vt:lpstr>Multicore Programming</vt:lpstr>
      <vt:lpstr>Concurrency vs. Parallelism</vt:lpstr>
      <vt:lpstr>Multicore Programming</vt:lpstr>
      <vt:lpstr>Data and Task Parallelism</vt:lpstr>
      <vt:lpstr>Amdahl’s Law</vt:lpstr>
      <vt:lpstr>Amdahl’s Law</vt:lpstr>
      <vt:lpstr>User Threads and Kernel Threads</vt:lpstr>
      <vt:lpstr>User and Kernel Threads</vt:lpstr>
      <vt:lpstr>Multithreading Models</vt:lpstr>
      <vt:lpstr>Many-to-One</vt:lpstr>
      <vt:lpstr>One-to-One</vt:lpstr>
      <vt:lpstr>Many-to-Many Model</vt:lpstr>
      <vt:lpstr>Two-level Model</vt:lpstr>
      <vt:lpstr>Thread Libraries</vt:lpstr>
      <vt:lpstr>Pthreads</vt:lpstr>
      <vt:lpstr>Pthreads Example</vt:lpstr>
      <vt:lpstr>Pthreads Example (Cont.)</vt:lpstr>
      <vt:lpstr>Pthreads Code for Joining 10 Threads</vt:lpstr>
      <vt:lpstr>Windows  Multithreaded C Program</vt:lpstr>
      <vt:lpstr>Windows  Multithreaded C Program (Cont.)</vt:lpstr>
      <vt:lpstr>Java Threads</vt:lpstr>
      <vt:lpstr>Java Threads</vt:lpstr>
      <vt:lpstr>Java Executor Framework</vt:lpstr>
      <vt:lpstr>Java Executor Framework</vt:lpstr>
      <vt:lpstr>Java Executor Framework (Cont.)</vt:lpstr>
      <vt:lpstr>Implicit Threading</vt:lpstr>
      <vt:lpstr>Thread Pools</vt:lpstr>
      <vt:lpstr>Java Thread Pools</vt:lpstr>
      <vt:lpstr>Java Thread Pools (Cont.)</vt:lpstr>
      <vt:lpstr>Fork-Join Parallelism</vt:lpstr>
      <vt:lpstr>Fork-Join Parallelism</vt:lpstr>
      <vt:lpstr>Fork-Join Parallelism</vt:lpstr>
      <vt:lpstr>Fork-Join Parallelism in Java</vt:lpstr>
      <vt:lpstr>Fork-Join Parallelism in Java</vt:lpstr>
      <vt:lpstr>Fork-Join Parallelism in Java</vt:lpstr>
      <vt:lpstr>OpenMP</vt:lpstr>
      <vt:lpstr>PowerPoint Presentation</vt:lpstr>
      <vt:lpstr>Grand Central Dispatch</vt:lpstr>
      <vt:lpstr>Grand Central Dispatch</vt:lpstr>
      <vt:lpstr>Grand Central Dispatch</vt:lpstr>
      <vt:lpstr>Intel Threading Building Blocks (TBB)</vt:lpstr>
      <vt:lpstr>Threading Issues</vt:lpstr>
      <vt:lpstr>Semantics of fork() and exec()</vt:lpstr>
      <vt:lpstr>Signal Handling</vt:lpstr>
      <vt:lpstr>Signal Handling (Cont.)</vt:lpstr>
      <vt:lpstr>Thread Cancellation</vt:lpstr>
      <vt:lpstr>Thread Cancellation (Cont.)</vt:lpstr>
      <vt:lpstr>Thread Cancellation in Java</vt:lpstr>
      <vt:lpstr>Thread-Local Storage</vt:lpstr>
      <vt:lpstr>Scheduler Activations</vt:lpstr>
      <vt:lpstr>Operating System Examples</vt:lpstr>
      <vt:lpstr>Windows Threads</vt:lpstr>
      <vt:lpstr>Windows Threads (Cont.)</vt:lpstr>
      <vt:lpstr>Windows Threads Data Structures</vt:lpstr>
      <vt:lpstr>Linux Threads</vt:lpstr>
      <vt:lpstr>End of Chapter 4</vt:lpstr>
    </vt:vector>
  </TitlesOfParts>
  <Company>Lucent Technologies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2.01</dc:title>
  <dc:creator>Lucent End User</dc:creator>
  <cp:lastModifiedBy>Silberschatz, Avi</cp:lastModifiedBy>
  <cp:revision>225</cp:revision>
  <cp:lastPrinted>2013-09-10T17:57:57Z</cp:lastPrinted>
  <dcterms:created xsi:type="dcterms:W3CDTF">2011-01-13T23:43:38Z</dcterms:created>
  <dcterms:modified xsi:type="dcterms:W3CDTF">2020-02-15T20:44:36Z</dcterms:modified>
</cp:coreProperties>
</file>